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303" r:id="rId41"/>
    <p:sldId id="295" r:id="rId42"/>
    <p:sldId id="296" r:id="rId43"/>
    <p:sldId id="297" r:id="rId44"/>
    <p:sldId id="302" r:id="rId45"/>
    <p:sldId id="298" r:id="rId46"/>
    <p:sldId id="299" r:id="rId47"/>
    <p:sldId id="300" r:id="rId48"/>
    <p:sldId id="301" r:id="rId49"/>
  </p:sldIdLst>
  <p:sldSz cx="9144000" cy="5143500" type="screen16x9"/>
  <p:notesSz cx="6858000" cy="9144000"/>
  <p:embeddedFontLst>
    <p:embeddedFont>
      <p:font typeface="Bell MT" panose="02020503060305020303" pitchFamily="18" charset="0"/>
      <p:regular r:id="rId51"/>
      <p:bold r:id="rId52"/>
      <p:italic r:id="rId53"/>
    </p:embeddedFont>
    <p:embeddedFont>
      <p:font typeface="Lato" panose="020F0502020204030203" pitchFamily="34" charset="0"/>
      <p:regular r:id="rId54"/>
      <p:bold r:id="rId55"/>
      <p:italic r:id="rId56"/>
      <p:boldItalic r:id="rId57"/>
    </p:embeddedFont>
    <p:embeddedFont>
      <p:font typeface="Raleway" pitchFamily="2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eb0f035ce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eb0f035ce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14972e087_0_13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3814972e087_0_1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14972e087_0_14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3814972e087_0_1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814972e087_0_1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3814972e087_0_1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814972e087_0_15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3814972e087_0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14972e087_0_16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3814972e087_0_16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814972e087_0_17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3814972e087_0_1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814972e087_0_17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3814972e087_0_1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814972e087_0_18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3814972e087_0_1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814972e087_0_19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g3814972e087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14972e087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814972e087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3814972e087_0_20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g3814972e087_0_2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814972e087_0_20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3814972e087_0_2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814972e087_0_20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3814972e087_0_2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814972e087_0_2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3814972e087_0_2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g3814972e087_0_2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9eb0f035ce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9eb0f035ce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29eb0f035ce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29eb0f035ce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g29eb0f035ce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" name="Google Shape;1003;g29eb0f035ce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29eb0f035ce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29eb0f035ce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9eb0f035ce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9eb0f035ce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9eb0f035ce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29eb0f035ce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Purpose of Resiliency Testing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It is crucial for building reliable and highly available systems that can maintain their functionality even in the face of unforeseen circumstances. It helps organizations achieve the following objectives: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1F1F1F"/>
              </a:buClr>
              <a:buSzPts val="1200"/>
              <a:buAutoNum type="arabicPeriod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Reduce Downtime and Minimize Disruptions: By proactively testing for failures, organizations can minimize downtime and prevent costly outages that can impact customer satisfaction, revenue, and overall reputation.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AutoNum type="arabicPeriod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Enhance System Availability: Resiliency testing ensures that systems can remain operational and accessible even under challenging conditions, ensuring continuous service delivery and user experience.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AutoNum type="arabicPeriod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Identify and Address Vulnerabilities: The testing process exposes potential weaknesses and vulnerabilities in the system's design, architecture, or dependencies, allowing for timely remediation and mitigation of risks.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AutoNum type="arabicPeriod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Improve System Stability: Resiliency testing contributes to a more stable and robust system that can handle unpredictable events and maintain consistent performance under varying loads and conditions.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AutoNum type="arabicPeriod"/>
            </a:pPr>
            <a:r>
              <a:rPr lang="en" sz="1200">
                <a:solidFill>
                  <a:srgbClr val="1F1F1F"/>
                </a:solidFill>
                <a:highlight>
                  <a:srgbClr val="FFFFFF"/>
                </a:highlight>
              </a:rPr>
              <a:t>Build Confidence in System Reliability: By demonstrating the system's ability to withstand disruptions, organizations gain confidence in its reliability, resilience, and ability to meet business continuity requirements.</a:t>
            </a:r>
            <a:endParaRPr sz="1200">
              <a:solidFill>
                <a:srgbClr val="1F1F1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814972e087_0_1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814972e087_0_1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9eb0f035ce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9eb0f035ce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9eb0f035ce_0_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29eb0f035ce_0_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cb9a0b074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cb9a0b074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9eb0f035ce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9eb0f035ce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29eb0f035ce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29eb0f035ce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9eb0f035ce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9eb0f035ce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9eb0f035ce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9eb0f035ce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29eb0f035ce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29eb0f035ce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14972e087_0_1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814972e087_0_1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e965474a9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e965474a9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9eb0f035ce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9eb0f035ce_2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0" name="Google Shape;1110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2621c58029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2621c58029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9e9104505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9e9104505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9e9104505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29e9104505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14972e087_0_2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814972e087_0_2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14972e087_0_30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14972e087_0_30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9eaadb527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9eaadb527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eb0f035c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eb0f035c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Image">
  <p:cSld name="Title Content and Image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0" y="4944977"/>
            <a:ext cx="1636800" cy="205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l="21365" t="32061" r="19368" b="20419"/>
          <a:stretch/>
        </p:blipFill>
        <p:spPr>
          <a:xfrm>
            <a:off x="3732934" y="0"/>
            <a:ext cx="5411069" cy="107930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74370" y="102870"/>
            <a:ext cx="4629300" cy="9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674370" y="1565910"/>
            <a:ext cx="7658100" cy="14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marL="2286000" lvl="4" indent="-228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>
            <a:spLocks noGrp="1"/>
          </p:cNvSpPr>
          <p:nvPr>
            <p:ph type="pic" idx="2"/>
          </p:nvPr>
        </p:nvSpPr>
        <p:spPr>
          <a:xfrm>
            <a:off x="1634490" y="3071102"/>
            <a:ext cx="7520700" cy="1851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3">
  <p:cSld name="Section Title 3">
    <p:bg>
      <p:bgPr>
        <a:solidFill>
          <a:srgbClr val="D7ECEB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4571999" y="331470"/>
            <a:ext cx="4231500" cy="2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4582271" y="3051294"/>
            <a:ext cx="4185600" cy="1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85714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/>
            </a:lvl1pPr>
            <a:lvl2pPr marL="914400" lvl="1" indent="-228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marL="1371600" lvl="2" indent="-228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3pPr>
            <a:lvl4pPr marL="1828800" lvl="3" indent="-228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4pPr>
            <a:lvl5pPr marL="2286000" lvl="4" indent="-2286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2">
            <a:alphaModFix/>
          </a:blip>
          <a:srcRect l="21703"/>
          <a:stretch/>
        </p:blipFill>
        <p:spPr>
          <a:xfrm>
            <a:off x="0" y="0"/>
            <a:ext cx="34957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1">
  <p:cSld name="Summary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 l="19255" t="-146" r="58720" b="30265"/>
          <a:stretch/>
        </p:blipFill>
        <p:spPr>
          <a:xfrm>
            <a:off x="6729413" y="3810965"/>
            <a:ext cx="2414588" cy="133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669798" y="54389"/>
            <a:ext cx="78039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683514" y="1544002"/>
            <a:ext cx="4644600" cy="2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1pPr>
            <a:lvl2pPr marL="914400" lvl="1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2pPr>
            <a:lvl3pPr marL="1371600" lvl="2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■"/>
              <a:defRPr sz="1500"/>
            </a:lvl3pPr>
            <a:lvl4pPr marL="1828800" lvl="3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4pPr>
            <a:lvl5pPr marL="2286000" lvl="4" indent="-3238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sz="15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2"/>
          </p:nvPr>
        </p:nvSpPr>
        <p:spPr>
          <a:xfrm>
            <a:off x="6221612" y="1544003"/>
            <a:ext cx="2252100" cy="27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marL="914400" lvl="1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2pPr>
            <a:lvl3pPr marL="1371600" lvl="2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3pPr>
            <a:lvl4pPr marL="1828800" lvl="3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4pPr>
            <a:lvl5pPr marL="2286000" lvl="4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5pPr>
            <a:lvl6pPr marL="2743200" lvl="5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200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l">
              <a:spcBef>
                <a:spcPts val="0"/>
              </a:spcBef>
              <a:buNone/>
              <a:defRPr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ftr" idx="11"/>
          </p:nvPr>
        </p:nvSpPr>
        <p:spPr>
          <a:xfrm>
            <a:off x="2854646" y="468496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 rot="10800000" flipH="1">
            <a:off x="0" y="-1"/>
            <a:ext cx="9143999" cy="5146201"/>
            <a:chOff x="0" y="-1"/>
            <a:chExt cx="12191999" cy="6861601"/>
          </a:xfrm>
        </p:grpSpPr>
        <p:sp>
          <p:nvSpPr>
            <p:cNvPr id="88" name="Google Shape;88;p16"/>
            <p:cNvSpPr/>
            <p:nvPr/>
          </p:nvSpPr>
          <p:spPr>
            <a:xfrm>
              <a:off x="0" y="0"/>
              <a:ext cx="5217900" cy="5217900"/>
            </a:xfrm>
            <a:prstGeom prst="rect">
              <a:avLst/>
            </a:prstGeom>
            <a:gradFill>
              <a:gsLst>
                <a:gs pos="0">
                  <a:srgbClr val="B13B7E">
                    <a:alpha val="60000"/>
                  </a:srgbClr>
                </a:gs>
                <a:gs pos="60000">
                  <a:srgbClr val="B13B7E">
                    <a:alpha val="0"/>
                  </a:srgbClr>
                </a:gs>
                <a:gs pos="100000">
                  <a:srgbClr val="B13B7E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0" y="0"/>
              <a:ext cx="6347100" cy="6347100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91" name="Google Shape;91;p16"/>
            <p:cNvGrpSpPr/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92" name="Google Shape;92;p16"/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60000">
                    <a:srgbClr val="C34D5E">
                      <a:alpha val="0"/>
                    </a:srgbClr>
                  </a:gs>
                  <a:gs pos="100000">
                    <a:srgbClr val="C34D5E">
                      <a:alpha val="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60000">
                    <a:srgbClr val="C34D5E">
                      <a:alpha val="0"/>
                    </a:srgbClr>
                  </a:gs>
                  <a:gs pos="100000">
                    <a:srgbClr val="C34D5E">
                      <a:alpha val="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94" name="Google Shape;94;p16"/>
            <p:cNvSpPr/>
            <p:nvPr/>
          </p:nvSpPr>
          <p:spPr>
            <a:xfrm rot="10800000">
              <a:off x="5602199" y="271800"/>
              <a:ext cx="6589800" cy="6589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60000">
                  <a:srgbClr val="B13B7E">
                    <a:alpha val="0"/>
                  </a:srgbClr>
                </a:gs>
                <a:gs pos="100000">
                  <a:srgbClr val="B13B7E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sp>
        <p:nvSpPr>
          <p:cNvPr id="95" name="Google Shape;9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405000" y="405000"/>
            <a:ext cx="83259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405000" y="1896665"/>
            <a:ext cx="8325900" cy="28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1pPr>
            <a:lvl2pPr marL="914400" lvl="1" indent="-3175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2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dt" idx="10"/>
          </p:nvPr>
        </p:nvSpPr>
        <p:spPr>
          <a:xfrm>
            <a:off x="6056710" y="4735800"/>
            <a:ext cx="196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162924" y="4735800"/>
            <a:ext cx="567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16" descr="A white text on a black backgroun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69545" y="4828727"/>
            <a:ext cx="872449" cy="147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 descr="A colorful logo with a check mark in the cen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4242" y="4658279"/>
            <a:ext cx="489376" cy="4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 descr="A logo with a black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65396" y="4660702"/>
            <a:ext cx="489376" cy="489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 descr="A black and white sign with white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05171" y="4727486"/>
            <a:ext cx="524534" cy="34988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6"/>
          <p:cNvSpPr txBox="1">
            <a:spLocks noGrp="1"/>
          </p:cNvSpPr>
          <p:nvPr>
            <p:ph type="ftr" idx="11"/>
          </p:nvPr>
        </p:nvSpPr>
        <p:spPr>
          <a:xfrm>
            <a:off x="405000" y="4735800"/>
            <a:ext cx="5513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Resilience Testing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Mithun Kotian</a:t>
            </a:r>
            <a:endParaRPr sz="2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506" y="590250"/>
            <a:ext cx="5184268" cy="455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Microservices Architecture</a:t>
            </a:r>
            <a:endParaRPr b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l="13563" t="6314" r="3476"/>
          <a:stretch/>
        </p:blipFill>
        <p:spPr>
          <a:xfrm>
            <a:off x="848759" y="87451"/>
            <a:ext cx="4269923" cy="470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4392386" y="4587726"/>
            <a:ext cx="47517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REAL WORLD MICROSERVICE GRAPH</a:t>
            </a:r>
            <a:endParaRPr/>
          </a:p>
        </p:txBody>
      </p:sp>
      <p:sp>
        <p:nvSpPr>
          <p:cNvPr id="181" name="Google Shape;181;p27"/>
          <p:cNvSpPr txBox="1"/>
          <p:nvPr/>
        </p:nvSpPr>
        <p:spPr>
          <a:xfrm>
            <a:off x="5259075" y="1212650"/>
            <a:ext cx="3885000" cy="32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Needs complex networking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Containerization adds complexity in network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Large Scale network traffic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Creates many unique types of intermittent/transient network related issues</a:t>
            </a:r>
            <a:endParaRPr sz="1500"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87" name="Google Shape;187;p28"/>
          <p:cNvGrpSpPr/>
          <p:nvPr/>
        </p:nvGrpSpPr>
        <p:grpSpPr>
          <a:xfrm>
            <a:off x="1081936" y="640813"/>
            <a:ext cx="7906192" cy="4305834"/>
            <a:chOff x="1442581" y="854417"/>
            <a:chExt cx="10541589" cy="5741112"/>
          </a:xfrm>
        </p:grpSpPr>
        <p:sp>
          <p:nvSpPr>
            <p:cNvPr id="188" name="Google Shape;188;p28"/>
            <p:cNvSpPr/>
            <p:nvPr/>
          </p:nvSpPr>
          <p:spPr>
            <a:xfrm>
              <a:off x="3388720" y="1535566"/>
              <a:ext cx="1264990" cy="551406"/>
            </a:xfrm>
            <a:custGeom>
              <a:avLst/>
              <a:gdLst/>
              <a:ahLst/>
              <a:cxnLst/>
              <a:rect l="l" t="t" r="r" b="b"/>
              <a:pathLst>
                <a:path w="1264990" h="551406" extrusionOk="0">
                  <a:moveTo>
                    <a:pt x="0" y="0"/>
                  </a:moveTo>
                  <a:lnTo>
                    <a:pt x="1264991" y="0"/>
                  </a:lnTo>
                  <a:lnTo>
                    <a:pt x="1264991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89" name="Google Shape;189;p2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96829" y="1697745"/>
              <a:ext cx="1232555" cy="275703"/>
            </a:xfrm>
            <a:custGeom>
              <a:avLst/>
              <a:gdLst/>
              <a:ahLst/>
              <a:cxnLst/>
              <a:rect l="l" t="t" r="r" b="b"/>
              <a:pathLst>
                <a:path w="1232555" h="275703" extrusionOk="0">
                  <a:moveTo>
                    <a:pt x="-1" y="-1"/>
                  </a:moveTo>
                  <a:lnTo>
                    <a:pt x="1232555" y="-1"/>
                  </a:lnTo>
                  <a:lnTo>
                    <a:pt x="1232555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190" name="Google Shape;190;p28"/>
            <p:cNvSpPr/>
            <p:nvPr/>
          </p:nvSpPr>
          <p:spPr>
            <a:xfrm>
              <a:off x="6113316" y="854417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91" name="Google Shape;191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1425" y="1016596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192" name="Google Shape;192;p28"/>
            <p:cNvGrpSpPr/>
            <p:nvPr/>
          </p:nvGrpSpPr>
          <p:grpSpPr>
            <a:xfrm>
              <a:off x="6762029" y="2768121"/>
              <a:ext cx="1798233" cy="1175792"/>
              <a:chOff x="6762029" y="2768121"/>
              <a:chExt cx="1798233" cy="1175792"/>
            </a:xfrm>
          </p:grpSpPr>
          <p:sp>
            <p:nvSpPr>
              <p:cNvPr id="193" name="Google Shape;193;p28"/>
              <p:cNvSpPr/>
              <p:nvPr/>
            </p:nvSpPr>
            <p:spPr>
              <a:xfrm>
                <a:off x="6762029" y="2768121"/>
                <a:ext cx="1713089" cy="1119030"/>
              </a:xfrm>
              <a:custGeom>
                <a:avLst/>
                <a:gdLst/>
                <a:ahLst/>
                <a:cxnLst/>
                <a:rect l="l" t="t" r="r" b="b"/>
                <a:pathLst>
                  <a:path w="1713089" h="1119030" extrusionOk="0">
                    <a:moveTo>
                      <a:pt x="0" y="0"/>
                    </a:moveTo>
                    <a:cubicBezTo>
                      <a:pt x="0" y="746020"/>
                      <a:pt x="571030" y="1119030"/>
                      <a:pt x="1713090" y="111903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94" name="Google Shape;194;p28"/>
              <p:cNvSpPr/>
              <p:nvPr/>
            </p:nvSpPr>
            <p:spPr>
              <a:xfrm>
                <a:off x="8446738" y="3830389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195" name="Google Shape;195;p28"/>
            <p:cNvGrpSpPr/>
            <p:nvPr/>
          </p:nvGrpSpPr>
          <p:grpSpPr>
            <a:xfrm>
              <a:off x="7410742" y="2768121"/>
              <a:ext cx="2933481" cy="527079"/>
              <a:chOff x="7410742" y="2768121"/>
              <a:chExt cx="2933481" cy="527079"/>
            </a:xfrm>
          </p:grpSpPr>
          <p:sp>
            <p:nvSpPr>
              <p:cNvPr id="196" name="Google Shape;196;p28"/>
              <p:cNvSpPr/>
              <p:nvPr/>
            </p:nvSpPr>
            <p:spPr>
              <a:xfrm>
                <a:off x="7410742" y="2768121"/>
                <a:ext cx="2848337" cy="470317"/>
              </a:xfrm>
              <a:custGeom>
                <a:avLst/>
                <a:gdLst/>
                <a:ahLst/>
                <a:cxnLst/>
                <a:rect l="l" t="t" r="r" b="b"/>
                <a:pathLst>
                  <a:path w="2848337" h="470317" extrusionOk="0">
                    <a:moveTo>
                      <a:pt x="0" y="0"/>
                    </a:moveTo>
                    <a:cubicBezTo>
                      <a:pt x="0" y="313539"/>
                      <a:pt x="949441" y="470317"/>
                      <a:pt x="2848338" y="470317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197" name="Google Shape;197;p28"/>
              <p:cNvSpPr/>
              <p:nvPr/>
            </p:nvSpPr>
            <p:spPr>
              <a:xfrm>
                <a:off x="10230699" y="3181676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198" name="Google Shape;198;p28"/>
            <p:cNvSpPr/>
            <p:nvPr/>
          </p:nvSpPr>
          <p:spPr>
            <a:xfrm>
              <a:off x="6113316" y="221671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199" name="Google Shape;199;p2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21425" y="2378893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00" name="Google Shape;200;p28"/>
            <p:cNvGrpSpPr/>
            <p:nvPr/>
          </p:nvGrpSpPr>
          <p:grpSpPr>
            <a:xfrm>
              <a:off x="4430391" y="1071574"/>
              <a:ext cx="1664761" cy="463991"/>
              <a:chOff x="4430391" y="1071574"/>
              <a:chExt cx="1664761" cy="463991"/>
            </a:xfrm>
          </p:grpSpPr>
          <p:sp>
            <p:nvSpPr>
              <p:cNvPr id="201" name="Google Shape;201;p28"/>
              <p:cNvSpPr/>
              <p:nvPr/>
            </p:nvSpPr>
            <p:spPr>
              <a:xfrm>
                <a:off x="4430391" y="1128336"/>
                <a:ext cx="1551235" cy="407229"/>
              </a:xfrm>
              <a:custGeom>
                <a:avLst/>
                <a:gdLst/>
                <a:ahLst/>
                <a:cxnLst/>
                <a:rect l="l" t="t" r="r" b="b"/>
                <a:pathLst>
                  <a:path w="1551235" h="407229" extrusionOk="0">
                    <a:moveTo>
                      <a:pt x="0" y="407230"/>
                    </a:moveTo>
                    <a:cubicBezTo>
                      <a:pt x="851647" y="136932"/>
                      <a:pt x="1368737" y="1189"/>
                      <a:pt x="1551236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02" name="Google Shape;202;p28"/>
              <p:cNvSpPr/>
              <p:nvPr/>
            </p:nvSpPr>
            <p:spPr>
              <a:xfrm>
                <a:off x="5981303" y="1071574"/>
                <a:ext cx="113849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849" h="113524" extrusionOk="0">
                    <a:moveTo>
                      <a:pt x="113849" y="55952"/>
                    </a:moveTo>
                    <a:lnTo>
                      <a:pt x="811" y="113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03" name="Google Shape;203;p28"/>
            <p:cNvGrpSpPr/>
            <p:nvPr/>
          </p:nvGrpSpPr>
          <p:grpSpPr>
            <a:xfrm>
              <a:off x="4446934" y="2086973"/>
              <a:ext cx="1648218" cy="456693"/>
              <a:chOff x="4446934" y="2086973"/>
              <a:chExt cx="1648218" cy="456693"/>
            </a:xfrm>
          </p:grpSpPr>
          <p:sp>
            <p:nvSpPr>
              <p:cNvPr id="204" name="Google Shape;204;p28"/>
              <p:cNvSpPr/>
              <p:nvPr/>
            </p:nvSpPr>
            <p:spPr>
              <a:xfrm>
                <a:off x="4446934" y="2086973"/>
                <a:ext cx="1534693" cy="400163"/>
              </a:xfrm>
              <a:custGeom>
                <a:avLst/>
                <a:gdLst/>
                <a:ahLst/>
                <a:cxnLst/>
                <a:rect l="l" t="t" r="r" b="b"/>
                <a:pathLst>
                  <a:path w="1534693" h="400163" extrusionOk="0">
                    <a:moveTo>
                      <a:pt x="0" y="0"/>
                    </a:moveTo>
                    <a:cubicBezTo>
                      <a:pt x="840619" y="270298"/>
                      <a:pt x="1352194" y="403662"/>
                      <a:pt x="1534694" y="400094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05" name="Google Shape;205;p28"/>
              <p:cNvSpPr/>
              <p:nvPr/>
            </p:nvSpPr>
            <p:spPr>
              <a:xfrm>
                <a:off x="5980492" y="2430304"/>
                <a:ext cx="114660" cy="113362"/>
              </a:xfrm>
              <a:custGeom>
                <a:avLst/>
                <a:gdLst/>
                <a:ahLst/>
                <a:cxnLst/>
                <a:rect l="l" t="t" r="r" b="b"/>
                <a:pathLst>
                  <a:path w="114660" h="113362" extrusionOk="0">
                    <a:moveTo>
                      <a:pt x="114660" y="54492"/>
                    </a:moveTo>
                    <a:lnTo>
                      <a:pt x="2271" y="1133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06" name="Google Shape;206;p28"/>
            <p:cNvGrpSpPr/>
            <p:nvPr/>
          </p:nvGrpSpPr>
          <p:grpSpPr>
            <a:xfrm>
              <a:off x="7410742" y="1127363"/>
              <a:ext cx="1083027" cy="399120"/>
              <a:chOff x="7410742" y="1127363"/>
              <a:chExt cx="1083027" cy="399120"/>
            </a:xfrm>
          </p:grpSpPr>
          <p:sp>
            <p:nvSpPr>
              <p:cNvPr id="207" name="Google Shape;207;p28"/>
              <p:cNvSpPr/>
              <p:nvPr/>
            </p:nvSpPr>
            <p:spPr>
              <a:xfrm>
                <a:off x="7410742" y="1127363"/>
                <a:ext cx="985070" cy="341709"/>
              </a:xfrm>
              <a:custGeom>
                <a:avLst/>
                <a:gdLst/>
                <a:ahLst/>
                <a:cxnLst/>
                <a:rect l="l" t="t" r="r" b="b"/>
                <a:pathLst>
                  <a:path w="985070" h="341709" extrusionOk="0">
                    <a:moveTo>
                      <a:pt x="0" y="0"/>
                    </a:moveTo>
                    <a:cubicBezTo>
                      <a:pt x="270302" y="1837"/>
                      <a:pt x="598649" y="115742"/>
                      <a:pt x="985071" y="34171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08" name="Google Shape;208;p28"/>
              <p:cNvSpPr/>
              <p:nvPr/>
            </p:nvSpPr>
            <p:spPr>
              <a:xfrm>
                <a:off x="8367108" y="1420095"/>
                <a:ext cx="126661" cy="106388"/>
              </a:xfrm>
              <a:custGeom>
                <a:avLst/>
                <a:gdLst/>
                <a:ahLst/>
                <a:cxnLst/>
                <a:rect l="l" t="t" r="r" b="b"/>
                <a:pathLst>
                  <a:path w="126661" h="106388" extrusionOk="0">
                    <a:moveTo>
                      <a:pt x="126661" y="106389"/>
                    </a:moveTo>
                    <a:lnTo>
                      <a:pt x="0" y="97956"/>
                    </a:lnTo>
                    <a:lnTo>
                      <a:pt x="572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09" name="Google Shape;209;p28"/>
            <p:cNvGrpSpPr/>
            <p:nvPr/>
          </p:nvGrpSpPr>
          <p:grpSpPr>
            <a:xfrm>
              <a:off x="7410742" y="2096379"/>
              <a:ext cx="1063890" cy="387965"/>
              <a:chOff x="7410742" y="2096379"/>
              <a:chExt cx="1063890" cy="387965"/>
            </a:xfrm>
          </p:grpSpPr>
          <p:sp>
            <p:nvSpPr>
              <p:cNvPr id="210" name="Google Shape;210;p28"/>
              <p:cNvSpPr/>
              <p:nvPr/>
            </p:nvSpPr>
            <p:spPr>
              <a:xfrm>
                <a:off x="7410742" y="2154763"/>
                <a:ext cx="966582" cy="329581"/>
              </a:xfrm>
              <a:custGeom>
                <a:avLst/>
                <a:gdLst/>
                <a:ahLst/>
                <a:cxnLst/>
                <a:rect l="l" t="t" r="r" b="b"/>
                <a:pathLst>
                  <a:path w="966582" h="329581" extrusionOk="0">
                    <a:moveTo>
                      <a:pt x="0" y="329384"/>
                    </a:moveTo>
                    <a:cubicBezTo>
                      <a:pt x="270302" y="334898"/>
                      <a:pt x="592486" y="225103"/>
                      <a:pt x="966583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1" name="Google Shape;211;p28"/>
              <p:cNvSpPr/>
              <p:nvPr/>
            </p:nvSpPr>
            <p:spPr>
              <a:xfrm>
                <a:off x="8348133" y="2096379"/>
                <a:ext cx="126499" cy="107037"/>
              </a:xfrm>
              <a:custGeom>
                <a:avLst/>
                <a:gdLst/>
                <a:ahLst/>
                <a:cxnLst/>
                <a:rect l="l" t="t" r="r" b="b"/>
                <a:pathLst>
                  <a:path w="126499" h="107037" extrusionOk="0">
                    <a:moveTo>
                      <a:pt x="126499" y="0"/>
                    </a:moveTo>
                    <a:lnTo>
                      <a:pt x="58547" y="107038"/>
                    </a:lnTo>
                    <a:lnTo>
                      <a:pt x="0" y="9893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12" name="Google Shape;212;p28"/>
            <p:cNvGrpSpPr/>
            <p:nvPr/>
          </p:nvGrpSpPr>
          <p:grpSpPr>
            <a:xfrm>
              <a:off x="9227140" y="4162855"/>
              <a:ext cx="218939" cy="890034"/>
              <a:chOff x="9227140" y="4162855"/>
              <a:chExt cx="218939" cy="890034"/>
            </a:xfrm>
          </p:grpSpPr>
          <p:sp>
            <p:nvSpPr>
              <p:cNvPr id="213" name="Google Shape;213;p28"/>
              <p:cNvSpPr/>
              <p:nvPr/>
            </p:nvSpPr>
            <p:spPr>
              <a:xfrm>
                <a:off x="9227140" y="4162855"/>
                <a:ext cx="162178" cy="804891"/>
              </a:xfrm>
              <a:custGeom>
                <a:avLst/>
                <a:gdLst/>
                <a:ahLst/>
                <a:cxnLst/>
                <a:rect l="l" t="t" r="r" b="b"/>
                <a:pathLst>
                  <a:path w="162178" h="804891" extrusionOk="0">
                    <a:moveTo>
                      <a:pt x="0" y="0"/>
                    </a:moveTo>
                    <a:cubicBezTo>
                      <a:pt x="0" y="302738"/>
                      <a:pt x="27035" y="454099"/>
                      <a:pt x="81089" y="454099"/>
                    </a:cubicBezTo>
                    <a:cubicBezTo>
                      <a:pt x="135143" y="454099"/>
                      <a:pt x="162178" y="571030"/>
                      <a:pt x="162178" y="804891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4" name="Google Shape;214;p28"/>
              <p:cNvSpPr/>
              <p:nvPr/>
            </p:nvSpPr>
            <p:spPr>
              <a:xfrm>
                <a:off x="9332555" y="493936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215" name="Google Shape;215;p28"/>
            <p:cNvSpPr/>
            <p:nvPr/>
          </p:nvSpPr>
          <p:spPr>
            <a:xfrm>
              <a:off x="8578426" y="3611449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16" name="Google Shape;216;p2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86535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17" name="Google Shape;217;p28"/>
            <p:cNvGrpSpPr/>
            <p:nvPr/>
          </p:nvGrpSpPr>
          <p:grpSpPr>
            <a:xfrm>
              <a:off x="11278695" y="4811568"/>
              <a:ext cx="113524" cy="727856"/>
              <a:chOff x="11278695" y="4811568"/>
              <a:chExt cx="113524" cy="727856"/>
            </a:xfrm>
          </p:grpSpPr>
          <p:sp>
            <p:nvSpPr>
              <p:cNvPr id="218" name="Google Shape;218;p28"/>
              <p:cNvSpPr/>
              <p:nvPr/>
            </p:nvSpPr>
            <p:spPr>
              <a:xfrm>
                <a:off x="11335458" y="4811568"/>
                <a:ext cx="16217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642712" extrusionOk="0">
                    <a:moveTo>
                      <a:pt x="0" y="0"/>
                    </a:moveTo>
                    <a:lnTo>
                      <a:pt x="0" y="642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19" name="Google Shape;219;p28"/>
              <p:cNvSpPr/>
              <p:nvPr/>
            </p:nvSpPr>
            <p:spPr>
              <a:xfrm>
                <a:off x="11278695" y="5425900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220" name="Google Shape;220;p28"/>
            <p:cNvSpPr/>
            <p:nvPr/>
          </p:nvSpPr>
          <p:spPr>
            <a:xfrm>
              <a:off x="10686744" y="4260162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21" name="Google Shape;221;p2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94853" y="4422340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22" name="Google Shape;222;p28"/>
            <p:cNvGrpSpPr/>
            <p:nvPr/>
          </p:nvGrpSpPr>
          <p:grpSpPr>
            <a:xfrm>
              <a:off x="11011101" y="3514142"/>
              <a:ext cx="381118" cy="727855"/>
              <a:chOff x="11011101" y="3514142"/>
              <a:chExt cx="381118" cy="727855"/>
            </a:xfrm>
          </p:grpSpPr>
          <p:sp>
            <p:nvSpPr>
              <p:cNvPr id="223" name="Google Shape;223;p28"/>
              <p:cNvSpPr/>
              <p:nvPr/>
            </p:nvSpPr>
            <p:spPr>
              <a:xfrm>
                <a:off x="11011101" y="3514142"/>
                <a:ext cx="324356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324356" h="642712" extrusionOk="0">
                    <a:moveTo>
                      <a:pt x="0" y="0"/>
                    </a:moveTo>
                    <a:cubicBezTo>
                      <a:pt x="0" y="248668"/>
                      <a:pt x="54054" y="373010"/>
                      <a:pt x="162178" y="373010"/>
                    </a:cubicBezTo>
                    <a:cubicBezTo>
                      <a:pt x="270302" y="373010"/>
                      <a:pt x="324357" y="462906"/>
                      <a:pt x="324357" y="64271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24" name="Google Shape;224;p28"/>
              <p:cNvSpPr/>
              <p:nvPr/>
            </p:nvSpPr>
            <p:spPr>
              <a:xfrm>
                <a:off x="11278695" y="4128473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225" name="Google Shape;225;p28"/>
            <p:cNvSpPr/>
            <p:nvPr/>
          </p:nvSpPr>
          <p:spPr>
            <a:xfrm>
              <a:off x="10362388" y="296273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26" name="Google Shape;226;p2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70497" y="312491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27" name="Google Shape;227;p28"/>
            <p:cNvGrpSpPr/>
            <p:nvPr/>
          </p:nvGrpSpPr>
          <p:grpSpPr>
            <a:xfrm>
              <a:off x="10038031" y="5346757"/>
              <a:ext cx="849489" cy="705474"/>
              <a:chOff x="10038031" y="5346757"/>
              <a:chExt cx="849489" cy="705474"/>
            </a:xfrm>
          </p:grpSpPr>
          <p:sp>
            <p:nvSpPr>
              <p:cNvPr id="228" name="Google Shape;228;p28"/>
              <p:cNvSpPr/>
              <p:nvPr/>
            </p:nvSpPr>
            <p:spPr>
              <a:xfrm>
                <a:off x="10038031" y="5346757"/>
                <a:ext cx="764346" cy="648713"/>
              </a:xfrm>
              <a:custGeom>
                <a:avLst/>
                <a:gdLst/>
                <a:ahLst/>
                <a:cxnLst/>
                <a:rect l="l" t="t" r="r" b="b"/>
                <a:pathLst>
                  <a:path w="764346" h="648713" extrusionOk="0">
                    <a:moveTo>
                      <a:pt x="0" y="0"/>
                    </a:moveTo>
                    <a:lnTo>
                      <a:pt x="434638" y="0"/>
                    </a:lnTo>
                    <a:lnTo>
                      <a:pt x="434638" y="648713"/>
                    </a:lnTo>
                    <a:lnTo>
                      <a:pt x="764346" y="648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29" name="Google Shape;229;p28"/>
              <p:cNvSpPr/>
              <p:nvPr/>
            </p:nvSpPr>
            <p:spPr>
              <a:xfrm>
                <a:off x="10773996" y="59387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230" name="Google Shape;230;p28"/>
            <p:cNvSpPr/>
            <p:nvPr/>
          </p:nvSpPr>
          <p:spPr>
            <a:xfrm>
              <a:off x="8740605" y="5071054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31" name="Google Shape;231;p2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748713" y="523323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32" name="Google Shape;232;p28"/>
            <p:cNvGrpSpPr/>
            <p:nvPr/>
          </p:nvGrpSpPr>
          <p:grpSpPr>
            <a:xfrm>
              <a:off x="5278098" y="4505375"/>
              <a:ext cx="867653" cy="1814451"/>
              <a:chOff x="5278098" y="4505375"/>
              <a:chExt cx="867653" cy="1814451"/>
            </a:xfrm>
          </p:grpSpPr>
          <p:sp>
            <p:nvSpPr>
              <p:cNvPr id="233" name="Google Shape;233;p28"/>
              <p:cNvSpPr/>
              <p:nvPr/>
            </p:nvSpPr>
            <p:spPr>
              <a:xfrm>
                <a:off x="5334860" y="4590519"/>
                <a:ext cx="810891" cy="1729307"/>
              </a:xfrm>
              <a:custGeom>
                <a:avLst/>
                <a:gdLst/>
                <a:ahLst/>
                <a:cxnLst/>
                <a:rect l="l" t="t" r="r" b="b"/>
                <a:pathLst>
                  <a:path w="810891" h="1729307" extrusionOk="0">
                    <a:moveTo>
                      <a:pt x="810892" y="1729308"/>
                    </a:moveTo>
                    <a:cubicBezTo>
                      <a:pt x="270302" y="1729308"/>
                      <a:pt x="0" y="1152877"/>
                      <a:pt x="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4" name="Google Shape;234;p28"/>
              <p:cNvSpPr/>
              <p:nvPr/>
            </p:nvSpPr>
            <p:spPr>
              <a:xfrm>
                <a:off x="5278098" y="450537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35" name="Google Shape;235;p28"/>
            <p:cNvGrpSpPr/>
            <p:nvPr/>
          </p:nvGrpSpPr>
          <p:grpSpPr>
            <a:xfrm>
              <a:off x="7443178" y="5640624"/>
              <a:ext cx="2002901" cy="679202"/>
              <a:chOff x="7443178" y="5640624"/>
              <a:chExt cx="2002901" cy="679202"/>
            </a:xfrm>
          </p:grpSpPr>
          <p:sp>
            <p:nvSpPr>
              <p:cNvPr id="236" name="Google Shape;236;p28"/>
              <p:cNvSpPr/>
              <p:nvPr/>
            </p:nvSpPr>
            <p:spPr>
              <a:xfrm>
                <a:off x="7443178" y="5725767"/>
                <a:ext cx="1946139" cy="594059"/>
              </a:xfrm>
              <a:custGeom>
                <a:avLst/>
                <a:gdLst/>
                <a:ahLst/>
                <a:cxnLst/>
                <a:rect l="l" t="t" r="r" b="b"/>
                <a:pathLst>
                  <a:path w="1946139" h="594059" extrusionOk="0">
                    <a:moveTo>
                      <a:pt x="0" y="594059"/>
                    </a:moveTo>
                    <a:cubicBezTo>
                      <a:pt x="1297427" y="594059"/>
                      <a:pt x="1946140" y="396040"/>
                      <a:pt x="194614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37" name="Google Shape;237;p28"/>
              <p:cNvSpPr/>
              <p:nvPr/>
            </p:nvSpPr>
            <p:spPr>
              <a:xfrm>
                <a:off x="9332555" y="564062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238" name="Google Shape;238;p28"/>
            <p:cNvSpPr/>
            <p:nvPr/>
          </p:nvSpPr>
          <p:spPr>
            <a:xfrm>
              <a:off x="6145752" y="6044123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39" name="Google Shape;239;p2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53860" y="620630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40" name="Google Shape;240;p28"/>
            <p:cNvGrpSpPr/>
            <p:nvPr/>
          </p:nvGrpSpPr>
          <p:grpSpPr>
            <a:xfrm>
              <a:off x="5983573" y="4211508"/>
              <a:ext cx="2738867" cy="1192010"/>
              <a:chOff x="5983573" y="4211508"/>
              <a:chExt cx="2738867" cy="1192010"/>
            </a:xfrm>
          </p:grpSpPr>
          <p:sp>
            <p:nvSpPr>
              <p:cNvPr id="241" name="Google Shape;241;p28"/>
              <p:cNvSpPr/>
              <p:nvPr/>
            </p:nvSpPr>
            <p:spPr>
              <a:xfrm>
                <a:off x="5983573" y="4211508"/>
                <a:ext cx="2653723" cy="1135248"/>
              </a:xfrm>
              <a:custGeom>
                <a:avLst/>
                <a:gdLst/>
                <a:ahLst/>
                <a:cxnLst/>
                <a:rect l="l" t="t" r="r" b="b"/>
                <a:pathLst>
                  <a:path w="2653723" h="1135248" extrusionOk="0">
                    <a:moveTo>
                      <a:pt x="0" y="0"/>
                    </a:moveTo>
                    <a:cubicBezTo>
                      <a:pt x="919016" y="0"/>
                      <a:pt x="1378516" y="189214"/>
                      <a:pt x="1378516" y="567624"/>
                    </a:cubicBezTo>
                    <a:cubicBezTo>
                      <a:pt x="1378516" y="946035"/>
                      <a:pt x="1803585" y="1135248"/>
                      <a:pt x="2653724" y="1135248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42" name="Google Shape;242;p28"/>
              <p:cNvSpPr/>
              <p:nvPr/>
            </p:nvSpPr>
            <p:spPr>
              <a:xfrm>
                <a:off x="8608916" y="528999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243" name="Google Shape;243;p28"/>
            <p:cNvSpPr/>
            <p:nvPr/>
          </p:nvSpPr>
          <p:spPr>
            <a:xfrm>
              <a:off x="4686147" y="393580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44" name="Google Shape;244;p2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94256" y="409798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45" name="Google Shape;245;p28"/>
            <p:cNvGrpSpPr/>
            <p:nvPr/>
          </p:nvGrpSpPr>
          <p:grpSpPr>
            <a:xfrm>
              <a:off x="2740007" y="1754507"/>
              <a:ext cx="630548" cy="2132644"/>
              <a:chOff x="2740007" y="1754507"/>
              <a:chExt cx="630548" cy="2132644"/>
            </a:xfrm>
          </p:grpSpPr>
          <p:sp>
            <p:nvSpPr>
              <p:cNvPr id="246" name="Google Shape;246;p28"/>
              <p:cNvSpPr/>
              <p:nvPr/>
            </p:nvSpPr>
            <p:spPr>
              <a:xfrm>
                <a:off x="2740007" y="1811269"/>
                <a:ext cx="545405" cy="2075882"/>
              </a:xfrm>
              <a:custGeom>
                <a:avLst/>
                <a:gdLst/>
                <a:ahLst/>
                <a:cxnLst/>
                <a:rect l="l" t="t" r="r" b="b"/>
                <a:pathLst>
                  <a:path w="545405" h="2075882" extrusionOk="0">
                    <a:moveTo>
                      <a:pt x="0" y="2075882"/>
                    </a:moveTo>
                    <a:lnTo>
                      <a:pt x="324357" y="2075882"/>
                    </a:lnTo>
                    <a:lnTo>
                      <a:pt x="324357" y="0"/>
                    </a:lnTo>
                    <a:lnTo>
                      <a:pt x="545406" y="0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47" name="Google Shape;247;p28"/>
              <p:cNvSpPr/>
              <p:nvPr/>
            </p:nvSpPr>
            <p:spPr>
              <a:xfrm>
                <a:off x="3257031" y="17545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48" name="Google Shape;248;p28"/>
            <p:cNvGrpSpPr/>
            <p:nvPr/>
          </p:nvGrpSpPr>
          <p:grpSpPr>
            <a:xfrm>
              <a:off x="2704814" y="4097984"/>
              <a:ext cx="1963168" cy="308138"/>
              <a:chOff x="2704814" y="4097984"/>
              <a:chExt cx="1963168" cy="308138"/>
            </a:xfrm>
          </p:grpSpPr>
          <p:sp>
            <p:nvSpPr>
              <p:cNvPr id="249" name="Google Shape;249;p28"/>
              <p:cNvSpPr/>
              <p:nvPr/>
            </p:nvSpPr>
            <p:spPr>
              <a:xfrm>
                <a:off x="2704814" y="4097984"/>
                <a:ext cx="1878024" cy="251376"/>
              </a:xfrm>
              <a:custGeom>
                <a:avLst/>
                <a:gdLst/>
                <a:ahLst/>
                <a:cxnLst/>
                <a:rect l="l" t="t" r="r" b="b"/>
                <a:pathLst>
                  <a:path w="1878024" h="251376" extrusionOk="0">
                    <a:moveTo>
                      <a:pt x="0" y="0"/>
                    </a:moveTo>
                    <a:lnTo>
                      <a:pt x="1008263" y="0"/>
                    </a:lnTo>
                    <a:lnTo>
                      <a:pt x="1008263" y="251376"/>
                    </a:lnTo>
                    <a:lnTo>
                      <a:pt x="1878025" y="251376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50" name="Google Shape;250;p28"/>
              <p:cNvSpPr/>
              <p:nvPr/>
            </p:nvSpPr>
            <p:spPr>
              <a:xfrm>
                <a:off x="4554458" y="4292598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251" name="Google Shape;251;p28"/>
            <p:cNvSpPr/>
            <p:nvPr/>
          </p:nvSpPr>
          <p:spPr>
            <a:xfrm>
              <a:off x="1442581" y="3238439"/>
              <a:ext cx="1297426" cy="1297426"/>
            </a:xfrm>
            <a:custGeom>
              <a:avLst/>
              <a:gdLst/>
              <a:ahLst/>
              <a:cxnLst/>
              <a:rect l="l" t="t" r="r" b="b"/>
              <a:pathLst>
                <a:path w="1297426" h="1297426" extrusionOk="0">
                  <a:moveTo>
                    <a:pt x="1297427" y="648713"/>
                  </a:moveTo>
                  <a:cubicBezTo>
                    <a:pt x="1297427" y="1006988"/>
                    <a:pt x="1006988" y="1297427"/>
                    <a:pt x="648713" y="1297427"/>
                  </a:cubicBezTo>
                  <a:cubicBezTo>
                    <a:pt x="290439" y="1297427"/>
                    <a:pt x="0" y="1006988"/>
                    <a:pt x="0" y="648713"/>
                  </a:cubicBezTo>
                  <a:cubicBezTo>
                    <a:pt x="0" y="290439"/>
                    <a:pt x="290439" y="0"/>
                    <a:pt x="648713" y="0"/>
                  </a:cubicBezTo>
                  <a:cubicBezTo>
                    <a:pt x="1006988" y="0"/>
                    <a:pt x="1297427" y="290439"/>
                    <a:pt x="1297427" y="648713"/>
                  </a:cubicBezTo>
                  <a:close/>
                </a:path>
              </a:pathLst>
            </a:custGeom>
            <a:solidFill>
              <a:srgbClr val="FFFFFF"/>
            </a:solidFill>
            <a:ln w="121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52" name="Google Shape;252;p2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50689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53" name="Google Shape;253;p28"/>
            <p:cNvGrpSpPr/>
            <p:nvPr/>
          </p:nvGrpSpPr>
          <p:grpSpPr>
            <a:xfrm>
              <a:off x="8416248" y="1324694"/>
              <a:ext cx="973069" cy="973150"/>
              <a:chOff x="8416248" y="1324694"/>
              <a:chExt cx="973069" cy="973150"/>
            </a:xfrm>
          </p:grpSpPr>
          <p:sp>
            <p:nvSpPr>
              <p:cNvPr id="254" name="Google Shape;254;p28"/>
              <p:cNvSpPr/>
              <p:nvPr/>
            </p:nvSpPr>
            <p:spPr>
              <a:xfrm>
                <a:off x="8416248" y="1324694"/>
                <a:ext cx="973069" cy="973150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973150" extrusionOk="0">
                    <a:moveTo>
                      <a:pt x="0" y="129783"/>
                    </a:moveTo>
                    <a:cubicBezTo>
                      <a:pt x="0" y="-43261"/>
                      <a:pt x="973070" y="-43261"/>
                      <a:pt x="973070" y="129783"/>
                    </a:cubicBezTo>
                    <a:lnTo>
                      <a:pt x="973070" y="843368"/>
                    </a:lnTo>
                    <a:cubicBezTo>
                      <a:pt x="973070" y="1016412"/>
                      <a:pt x="0" y="1016412"/>
                      <a:pt x="0" y="843368"/>
                    </a:cubicBezTo>
                    <a:close/>
                  </a:path>
                </a:pathLst>
              </a:custGeom>
              <a:solidFill>
                <a:schemeClr val="lt1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8416248" y="1454477"/>
                <a:ext cx="973069" cy="227049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227049" extrusionOk="0">
                    <a:moveTo>
                      <a:pt x="0" y="0"/>
                    </a:moveTo>
                    <a:cubicBezTo>
                      <a:pt x="0" y="129743"/>
                      <a:pt x="973070" y="129743"/>
                      <a:pt x="973070" y="0"/>
                    </a:cubicBezTo>
                    <a:moveTo>
                      <a:pt x="0" y="64871"/>
                    </a:moveTo>
                    <a:cubicBezTo>
                      <a:pt x="0" y="194614"/>
                      <a:pt x="973070" y="194614"/>
                      <a:pt x="973070" y="64871"/>
                    </a:cubicBezTo>
                    <a:moveTo>
                      <a:pt x="0" y="129743"/>
                    </a:moveTo>
                    <a:cubicBezTo>
                      <a:pt x="0" y="259485"/>
                      <a:pt x="973070" y="259485"/>
                      <a:pt x="973070" y="12974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256" name="Google Shape;256;p2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424357" y="1859923"/>
              <a:ext cx="940634" cy="275703"/>
            </a:xfrm>
            <a:custGeom>
              <a:avLst/>
              <a:gdLst/>
              <a:ahLst/>
              <a:cxnLst/>
              <a:rect l="l" t="t" r="r" b="b"/>
              <a:pathLst>
                <a:path w="940634" h="275703" extrusionOk="0">
                  <a:moveTo>
                    <a:pt x="-1" y="-1"/>
                  </a:moveTo>
                  <a:lnTo>
                    <a:pt x="940634" y="-1"/>
                  </a:lnTo>
                  <a:lnTo>
                    <a:pt x="940634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57" name="Google Shape;257;p28"/>
            <p:cNvGrpSpPr/>
            <p:nvPr/>
          </p:nvGrpSpPr>
          <p:grpSpPr>
            <a:xfrm>
              <a:off x="10905685" y="5557588"/>
              <a:ext cx="859545" cy="875763"/>
              <a:chOff x="10905685" y="5557588"/>
              <a:chExt cx="859545" cy="875763"/>
            </a:xfrm>
          </p:grpSpPr>
          <p:sp>
            <p:nvSpPr>
              <p:cNvPr id="258" name="Google Shape;258;p28"/>
              <p:cNvSpPr/>
              <p:nvPr/>
            </p:nvSpPr>
            <p:spPr>
              <a:xfrm>
                <a:off x="10905685" y="5557588"/>
                <a:ext cx="859545" cy="875762"/>
              </a:xfrm>
              <a:custGeom>
                <a:avLst/>
                <a:gdLst/>
                <a:ahLst/>
                <a:cxnLst/>
                <a:rect l="l" t="t" r="r" b="b"/>
                <a:pathLst>
                  <a:path w="859545" h="875762" extrusionOk="0">
                    <a:moveTo>
                      <a:pt x="0" y="0"/>
                    </a:moveTo>
                    <a:lnTo>
                      <a:pt x="859545" y="0"/>
                    </a:lnTo>
                    <a:lnTo>
                      <a:pt x="859545" y="875763"/>
                    </a:lnTo>
                    <a:lnTo>
                      <a:pt x="0" y="87576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10907943" y="5560117"/>
                <a:ext cx="856811" cy="873234"/>
              </a:xfrm>
              <a:custGeom>
                <a:avLst/>
                <a:gdLst/>
                <a:ahLst/>
                <a:cxnLst/>
                <a:rect l="l" t="t" r="r" b="b"/>
                <a:pathLst>
                  <a:path w="856811" h="873234" extrusionOk="0">
                    <a:moveTo>
                      <a:pt x="532283" y="766521"/>
                    </a:moveTo>
                    <a:cubicBezTo>
                      <a:pt x="550284" y="773657"/>
                      <a:pt x="569421" y="776738"/>
                      <a:pt x="588720" y="775441"/>
                    </a:cubicBezTo>
                    <a:cubicBezTo>
                      <a:pt x="609479" y="777873"/>
                      <a:pt x="630400" y="770251"/>
                      <a:pt x="646618" y="754520"/>
                    </a:cubicBezTo>
                    <a:cubicBezTo>
                      <a:pt x="661863" y="736518"/>
                      <a:pt x="664295" y="711218"/>
                      <a:pt x="653105" y="690621"/>
                    </a:cubicBezTo>
                    <a:cubicBezTo>
                      <a:pt x="644023" y="677810"/>
                      <a:pt x="630076" y="669214"/>
                      <a:pt x="614507" y="667106"/>
                    </a:cubicBezTo>
                    <a:cubicBezTo>
                      <a:pt x="632346" y="663538"/>
                      <a:pt x="646618" y="650077"/>
                      <a:pt x="651483" y="632399"/>
                    </a:cubicBezTo>
                    <a:cubicBezTo>
                      <a:pt x="656025" y="617479"/>
                      <a:pt x="652943" y="601261"/>
                      <a:pt x="643374" y="588773"/>
                    </a:cubicBezTo>
                    <a:cubicBezTo>
                      <a:pt x="629913" y="572718"/>
                      <a:pt x="609479" y="564285"/>
                      <a:pt x="588720" y="566231"/>
                    </a:cubicBezTo>
                    <a:cubicBezTo>
                      <a:pt x="571529" y="566068"/>
                      <a:pt x="554663" y="569312"/>
                      <a:pt x="538769" y="575799"/>
                    </a:cubicBezTo>
                    <a:lnTo>
                      <a:pt x="538769" y="613911"/>
                    </a:lnTo>
                    <a:cubicBezTo>
                      <a:pt x="548662" y="606613"/>
                      <a:pt x="560339" y="602396"/>
                      <a:pt x="572665" y="601748"/>
                    </a:cubicBezTo>
                    <a:cubicBezTo>
                      <a:pt x="580124" y="600126"/>
                      <a:pt x="588072" y="601099"/>
                      <a:pt x="594721" y="604343"/>
                    </a:cubicBezTo>
                    <a:cubicBezTo>
                      <a:pt x="601370" y="607748"/>
                      <a:pt x="606236" y="613262"/>
                      <a:pt x="608020" y="619587"/>
                    </a:cubicBezTo>
                    <a:cubicBezTo>
                      <a:pt x="610453" y="625912"/>
                      <a:pt x="609479" y="632886"/>
                      <a:pt x="605424" y="638725"/>
                    </a:cubicBezTo>
                    <a:cubicBezTo>
                      <a:pt x="601532" y="644401"/>
                      <a:pt x="594883" y="648617"/>
                      <a:pt x="587099" y="650239"/>
                    </a:cubicBezTo>
                    <a:cubicBezTo>
                      <a:pt x="575422" y="652347"/>
                      <a:pt x="563421" y="652996"/>
                      <a:pt x="551743" y="651861"/>
                    </a:cubicBezTo>
                    <a:lnTo>
                      <a:pt x="551743" y="687378"/>
                    </a:lnTo>
                    <a:cubicBezTo>
                      <a:pt x="565042" y="685756"/>
                      <a:pt x="578665" y="686405"/>
                      <a:pt x="591964" y="689000"/>
                    </a:cubicBezTo>
                    <a:cubicBezTo>
                      <a:pt x="603478" y="691432"/>
                      <a:pt x="612722" y="700190"/>
                      <a:pt x="616129" y="711705"/>
                    </a:cubicBezTo>
                    <a:cubicBezTo>
                      <a:pt x="615155" y="728896"/>
                      <a:pt x="601046" y="742356"/>
                      <a:pt x="583855" y="742356"/>
                    </a:cubicBezTo>
                    <a:cubicBezTo>
                      <a:pt x="565691" y="742519"/>
                      <a:pt x="547851" y="737329"/>
                      <a:pt x="532283" y="727760"/>
                    </a:cubicBezTo>
                    <a:close/>
                    <a:moveTo>
                      <a:pt x="445354" y="501521"/>
                    </a:moveTo>
                    <a:cubicBezTo>
                      <a:pt x="444544" y="481736"/>
                      <a:pt x="458167" y="464220"/>
                      <a:pt x="477629" y="460328"/>
                    </a:cubicBezTo>
                    <a:lnTo>
                      <a:pt x="820635" y="460328"/>
                    </a:lnTo>
                    <a:cubicBezTo>
                      <a:pt x="841557" y="462437"/>
                      <a:pt x="857288" y="480438"/>
                      <a:pt x="856801" y="501521"/>
                    </a:cubicBezTo>
                    <a:lnTo>
                      <a:pt x="856801" y="840961"/>
                    </a:lnTo>
                    <a:cubicBezTo>
                      <a:pt x="853720" y="857503"/>
                      <a:pt x="840421" y="870477"/>
                      <a:pt x="823717" y="873234"/>
                    </a:cubicBezTo>
                    <a:lnTo>
                      <a:pt x="480871" y="873234"/>
                    </a:lnTo>
                    <a:cubicBezTo>
                      <a:pt x="460438" y="870802"/>
                      <a:pt x="445193" y="853448"/>
                      <a:pt x="445354" y="832852"/>
                    </a:cubicBezTo>
                    <a:close/>
                    <a:moveTo>
                      <a:pt x="683271" y="659970"/>
                    </a:moveTo>
                    <a:lnTo>
                      <a:pt x="695272" y="660132"/>
                    </a:lnTo>
                    <a:lnTo>
                      <a:pt x="695434" y="631750"/>
                    </a:lnTo>
                    <a:cubicBezTo>
                      <a:pt x="695272" y="628831"/>
                      <a:pt x="696731" y="617966"/>
                      <a:pt x="705002" y="615695"/>
                    </a:cubicBezTo>
                    <a:cubicBezTo>
                      <a:pt x="708083" y="615208"/>
                      <a:pt x="712300" y="614722"/>
                      <a:pt x="714571" y="616344"/>
                    </a:cubicBezTo>
                    <a:lnTo>
                      <a:pt x="714733" y="605316"/>
                    </a:lnTo>
                    <a:cubicBezTo>
                      <a:pt x="711489" y="603045"/>
                      <a:pt x="704516" y="604505"/>
                      <a:pt x="701272" y="607424"/>
                    </a:cubicBezTo>
                    <a:cubicBezTo>
                      <a:pt x="698191" y="610343"/>
                      <a:pt x="697218" y="612127"/>
                      <a:pt x="695434" y="616020"/>
                    </a:cubicBezTo>
                    <a:lnTo>
                      <a:pt x="695272" y="605478"/>
                    </a:lnTo>
                    <a:lnTo>
                      <a:pt x="683433" y="605478"/>
                    </a:lnTo>
                    <a:close/>
                    <a:moveTo>
                      <a:pt x="759332" y="658834"/>
                    </a:moveTo>
                    <a:lnTo>
                      <a:pt x="772631" y="658997"/>
                    </a:lnTo>
                    <a:lnTo>
                      <a:pt x="772792" y="577421"/>
                    </a:lnTo>
                    <a:lnTo>
                      <a:pt x="760629" y="577421"/>
                    </a:lnTo>
                    <a:lnTo>
                      <a:pt x="760629" y="611478"/>
                    </a:lnTo>
                    <a:cubicBezTo>
                      <a:pt x="754142" y="600775"/>
                      <a:pt x="742465" y="602396"/>
                      <a:pt x="736141" y="604667"/>
                    </a:cubicBezTo>
                    <a:cubicBezTo>
                      <a:pt x="725761" y="609370"/>
                      <a:pt x="719111" y="619749"/>
                      <a:pt x="719598" y="635643"/>
                    </a:cubicBezTo>
                    <a:cubicBezTo>
                      <a:pt x="721057" y="648780"/>
                      <a:pt x="726897" y="657375"/>
                      <a:pt x="735492" y="659321"/>
                    </a:cubicBezTo>
                    <a:cubicBezTo>
                      <a:pt x="744573" y="661105"/>
                      <a:pt x="753980" y="659645"/>
                      <a:pt x="759170" y="649266"/>
                    </a:cubicBezTo>
                    <a:close/>
                    <a:moveTo>
                      <a:pt x="759170" y="636616"/>
                    </a:moveTo>
                    <a:lnTo>
                      <a:pt x="759170" y="626561"/>
                    </a:lnTo>
                    <a:cubicBezTo>
                      <a:pt x="758845" y="620561"/>
                      <a:pt x="756088" y="614722"/>
                      <a:pt x="746357" y="613911"/>
                    </a:cubicBezTo>
                    <a:cubicBezTo>
                      <a:pt x="742790" y="614560"/>
                      <a:pt x="732248" y="612776"/>
                      <a:pt x="731762" y="632886"/>
                    </a:cubicBezTo>
                    <a:cubicBezTo>
                      <a:pt x="730951" y="645212"/>
                      <a:pt x="738248" y="654456"/>
                      <a:pt x="749601" y="650726"/>
                    </a:cubicBezTo>
                    <a:cubicBezTo>
                      <a:pt x="754305" y="648942"/>
                      <a:pt x="757386" y="642941"/>
                      <a:pt x="759170" y="636616"/>
                    </a:cubicBezTo>
                    <a:close/>
                    <a:moveTo>
                      <a:pt x="577368" y="424325"/>
                    </a:moveTo>
                    <a:lnTo>
                      <a:pt x="669322" y="424162"/>
                    </a:lnTo>
                    <a:cubicBezTo>
                      <a:pt x="672729" y="392537"/>
                      <a:pt x="672080" y="360264"/>
                      <a:pt x="668349" y="327666"/>
                    </a:cubicBezTo>
                    <a:lnTo>
                      <a:pt x="749277" y="294257"/>
                    </a:lnTo>
                    <a:cubicBezTo>
                      <a:pt x="761602" y="286960"/>
                      <a:pt x="761927" y="278526"/>
                      <a:pt x="760305" y="270093"/>
                    </a:cubicBezTo>
                    <a:lnTo>
                      <a:pt x="727870" y="192248"/>
                    </a:lnTo>
                    <a:cubicBezTo>
                      <a:pt x="724301" y="184139"/>
                      <a:pt x="711652" y="177327"/>
                      <a:pt x="700785" y="182193"/>
                    </a:cubicBezTo>
                    <a:lnTo>
                      <a:pt x="622129" y="216088"/>
                    </a:lnTo>
                    <a:cubicBezTo>
                      <a:pt x="598938" y="189653"/>
                      <a:pt x="574124" y="164353"/>
                      <a:pt x="546716" y="140675"/>
                    </a:cubicBezTo>
                    <a:lnTo>
                      <a:pt x="580287" y="58612"/>
                    </a:lnTo>
                    <a:cubicBezTo>
                      <a:pt x="583044" y="51315"/>
                      <a:pt x="579801" y="39638"/>
                      <a:pt x="569259" y="33961"/>
                    </a:cubicBezTo>
                    <a:lnTo>
                      <a:pt x="492224" y="1688"/>
                    </a:lnTo>
                    <a:cubicBezTo>
                      <a:pt x="482331" y="-1880"/>
                      <a:pt x="471141" y="3634"/>
                      <a:pt x="467573" y="11581"/>
                    </a:cubicBezTo>
                    <a:lnTo>
                      <a:pt x="434164" y="93805"/>
                    </a:lnTo>
                    <a:cubicBezTo>
                      <a:pt x="406756" y="86345"/>
                      <a:pt x="370428" y="85210"/>
                      <a:pt x="325181" y="91535"/>
                    </a:cubicBezTo>
                    <a:lnTo>
                      <a:pt x="292907" y="11257"/>
                    </a:lnTo>
                    <a:cubicBezTo>
                      <a:pt x="289663" y="3634"/>
                      <a:pt x="278960" y="-2529"/>
                      <a:pt x="267931" y="1039"/>
                    </a:cubicBezTo>
                    <a:lnTo>
                      <a:pt x="191546" y="32826"/>
                    </a:lnTo>
                    <a:cubicBezTo>
                      <a:pt x="176949" y="39151"/>
                      <a:pt x="179382" y="56017"/>
                      <a:pt x="181814" y="61694"/>
                    </a:cubicBezTo>
                    <a:lnTo>
                      <a:pt x="213439" y="139702"/>
                    </a:lnTo>
                    <a:cubicBezTo>
                      <a:pt x="189113" y="160785"/>
                      <a:pt x="164300" y="184463"/>
                      <a:pt x="138513" y="214952"/>
                    </a:cubicBezTo>
                    <a:lnTo>
                      <a:pt x="57424" y="181057"/>
                    </a:lnTo>
                    <a:cubicBezTo>
                      <a:pt x="49640" y="179111"/>
                      <a:pt x="41369" y="179760"/>
                      <a:pt x="32611" y="192572"/>
                    </a:cubicBezTo>
                    <a:lnTo>
                      <a:pt x="1310" y="267660"/>
                    </a:lnTo>
                    <a:cubicBezTo>
                      <a:pt x="-2258" y="279986"/>
                      <a:pt x="1635" y="288582"/>
                      <a:pt x="10879" y="294420"/>
                    </a:cubicBezTo>
                    <a:lnTo>
                      <a:pt x="93914" y="328315"/>
                    </a:lnTo>
                    <a:cubicBezTo>
                      <a:pt x="85805" y="367238"/>
                      <a:pt x="87914" y="401944"/>
                      <a:pt x="92779" y="435515"/>
                    </a:cubicBezTo>
                    <a:lnTo>
                      <a:pt x="12663" y="468924"/>
                    </a:lnTo>
                    <a:cubicBezTo>
                      <a:pt x="-1609" y="474924"/>
                      <a:pt x="-636" y="486764"/>
                      <a:pt x="986" y="495359"/>
                    </a:cubicBezTo>
                    <a:lnTo>
                      <a:pt x="33260" y="572880"/>
                    </a:lnTo>
                    <a:cubicBezTo>
                      <a:pt x="42179" y="584719"/>
                      <a:pt x="50775" y="585044"/>
                      <a:pt x="59046" y="581637"/>
                    </a:cubicBezTo>
                    <a:lnTo>
                      <a:pt x="139649" y="548229"/>
                    </a:lnTo>
                    <a:cubicBezTo>
                      <a:pt x="161381" y="576610"/>
                      <a:pt x="187004" y="601099"/>
                      <a:pt x="214250" y="623642"/>
                    </a:cubicBezTo>
                    <a:lnTo>
                      <a:pt x="180031" y="706353"/>
                    </a:lnTo>
                    <a:cubicBezTo>
                      <a:pt x="177274" y="719327"/>
                      <a:pt x="183761" y="725490"/>
                      <a:pt x="191383" y="730679"/>
                    </a:cubicBezTo>
                    <a:lnTo>
                      <a:pt x="265661" y="761980"/>
                    </a:lnTo>
                    <a:cubicBezTo>
                      <a:pt x="276040" y="766196"/>
                      <a:pt x="285284" y="764250"/>
                      <a:pt x="293393" y="751600"/>
                    </a:cubicBezTo>
                    <a:lnTo>
                      <a:pt x="326964" y="669376"/>
                    </a:lnTo>
                    <a:cubicBezTo>
                      <a:pt x="347724" y="676188"/>
                      <a:pt x="375780" y="677971"/>
                      <a:pt x="410487" y="674728"/>
                    </a:cubicBezTo>
                    <a:lnTo>
                      <a:pt x="410487" y="581962"/>
                    </a:lnTo>
                    <a:cubicBezTo>
                      <a:pt x="400918" y="583422"/>
                      <a:pt x="391025" y="584232"/>
                      <a:pt x="380322" y="584232"/>
                    </a:cubicBezTo>
                    <a:cubicBezTo>
                      <a:pt x="268904" y="584232"/>
                      <a:pt x="178572" y="493737"/>
                      <a:pt x="178572" y="381672"/>
                    </a:cubicBezTo>
                    <a:cubicBezTo>
                      <a:pt x="178572" y="269444"/>
                      <a:pt x="268418" y="178462"/>
                      <a:pt x="379672" y="178462"/>
                    </a:cubicBezTo>
                    <a:cubicBezTo>
                      <a:pt x="491089" y="178462"/>
                      <a:pt x="581909" y="269444"/>
                      <a:pt x="581909" y="381672"/>
                    </a:cubicBezTo>
                    <a:cubicBezTo>
                      <a:pt x="582395" y="394808"/>
                      <a:pt x="579963" y="412161"/>
                      <a:pt x="577530" y="424325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66966" y="48772"/>
            <a:ext cx="30777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CASCADE SCENARIO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266" name="Google Shape;266;p29"/>
          <p:cNvGrpSpPr/>
          <p:nvPr/>
        </p:nvGrpSpPr>
        <p:grpSpPr>
          <a:xfrm>
            <a:off x="1081936" y="640813"/>
            <a:ext cx="7906192" cy="4305834"/>
            <a:chOff x="1442581" y="854417"/>
            <a:chExt cx="10541589" cy="5741112"/>
          </a:xfrm>
        </p:grpSpPr>
        <p:sp>
          <p:nvSpPr>
            <p:cNvPr id="267" name="Google Shape;267;p29"/>
            <p:cNvSpPr/>
            <p:nvPr/>
          </p:nvSpPr>
          <p:spPr>
            <a:xfrm>
              <a:off x="3388720" y="1535566"/>
              <a:ext cx="1264990" cy="551406"/>
            </a:xfrm>
            <a:custGeom>
              <a:avLst/>
              <a:gdLst/>
              <a:ahLst/>
              <a:cxnLst/>
              <a:rect l="l" t="t" r="r" b="b"/>
              <a:pathLst>
                <a:path w="1264990" h="551406" extrusionOk="0">
                  <a:moveTo>
                    <a:pt x="0" y="0"/>
                  </a:moveTo>
                  <a:lnTo>
                    <a:pt x="1264991" y="0"/>
                  </a:lnTo>
                  <a:lnTo>
                    <a:pt x="1264991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68" name="Google Shape;268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96829" y="1697745"/>
              <a:ext cx="1232555" cy="275703"/>
            </a:xfrm>
            <a:custGeom>
              <a:avLst/>
              <a:gdLst/>
              <a:ahLst/>
              <a:cxnLst/>
              <a:rect l="l" t="t" r="r" b="b"/>
              <a:pathLst>
                <a:path w="1232555" h="275703" extrusionOk="0">
                  <a:moveTo>
                    <a:pt x="-1" y="-1"/>
                  </a:moveTo>
                  <a:lnTo>
                    <a:pt x="1232555" y="-1"/>
                  </a:lnTo>
                  <a:lnTo>
                    <a:pt x="1232555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269" name="Google Shape;269;p29"/>
            <p:cNvSpPr/>
            <p:nvPr/>
          </p:nvSpPr>
          <p:spPr>
            <a:xfrm>
              <a:off x="6113316" y="854417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70" name="Google Shape;270;p2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1425" y="1016596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71" name="Google Shape;271;p29"/>
            <p:cNvGrpSpPr/>
            <p:nvPr/>
          </p:nvGrpSpPr>
          <p:grpSpPr>
            <a:xfrm>
              <a:off x="6762029" y="2768121"/>
              <a:ext cx="1798233" cy="1175792"/>
              <a:chOff x="6762029" y="2768121"/>
              <a:chExt cx="1798233" cy="1175792"/>
            </a:xfrm>
          </p:grpSpPr>
          <p:sp>
            <p:nvSpPr>
              <p:cNvPr id="272" name="Google Shape;272;p29"/>
              <p:cNvSpPr/>
              <p:nvPr/>
            </p:nvSpPr>
            <p:spPr>
              <a:xfrm>
                <a:off x="6762029" y="2768121"/>
                <a:ext cx="1713089" cy="1119030"/>
              </a:xfrm>
              <a:custGeom>
                <a:avLst/>
                <a:gdLst/>
                <a:ahLst/>
                <a:cxnLst/>
                <a:rect l="l" t="t" r="r" b="b"/>
                <a:pathLst>
                  <a:path w="1713089" h="1119030" extrusionOk="0">
                    <a:moveTo>
                      <a:pt x="0" y="0"/>
                    </a:moveTo>
                    <a:cubicBezTo>
                      <a:pt x="0" y="746020"/>
                      <a:pt x="571030" y="1119030"/>
                      <a:pt x="1713090" y="111903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8446738" y="3830389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74" name="Google Shape;274;p29"/>
            <p:cNvGrpSpPr/>
            <p:nvPr/>
          </p:nvGrpSpPr>
          <p:grpSpPr>
            <a:xfrm>
              <a:off x="7410742" y="2768121"/>
              <a:ext cx="2933481" cy="527079"/>
              <a:chOff x="7410742" y="2768121"/>
              <a:chExt cx="2933481" cy="527079"/>
            </a:xfrm>
          </p:grpSpPr>
          <p:sp>
            <p:nvSpPr>
              <p:cNvPr id="275" name="Google Shape;275;p29"/>
              <p:cNvSpPr/>
              <p:nvPr/>
            </p:nvSpPr>
            <p:spPr>
              <a:xfrm>
                <a:off x="7410742" y="2768121"/>
                <a:ext cx="2848337" cy="470317"/>
              </a:xfrm>
              <a:custGeom>
                <a:avLst/>
                <a:gdLst/>
                <a:ahLst/>
                <a:cxnLst/>
                <a:rect l="l" t="t" r="r" b="b"/>
                <a:pathLst>
                  <a:path w="2848337" h="470317" extrusionOk="0">
                    <a:moveTo>
                      <a:pt x="0" y="0"/>
                    </a:moveTo>
                    <a:cubicBezTo>
                      <a:pt x="0" y="313539"/>
                      <a:pt x="949441" y="470317"/>
                      <a:pt x="2848338" y="470317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10230699" y="3181676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277" name="Google Shape;277;p29"/>
            <p:cNvSpPr/>
            <p:nvPr/>
          </p:nvSpPr>
          <p:spPr>
            <a:xfrm>
              <a:off x="6113316" y="221671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78" name="Google Shape;278;p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21425" y="2378893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79" name="Google Shape;279;p29"/>
            <p:cNvGrpSpPr/>
            <p:nvPr/>
          </p:nvGrpSpPr>
          <p:grpSpPr>
            <a:xfrm>
              <a:off x="4430391" y="1071574"/>
              <a:ext cx="1664761" cy="463991"/>
              <a:chOff x="4430391" y="1071574"/>
              <a:chExt cx="1664761" cy="463991"/>
            </a:xfrm>
          </p:grpSpPr>
          <p:sp>
            <p:nvSpPr>
              <p:cNvPr id="280" name="Google Shape;280;p29"/>
              <p:cNvSpPr/>
              <p:nvPr/>
            </p:nvSpPr>
            <p:spPr>
              <a:xfrm>
                <a:off x="4430391" y="1128336"/>
                <a:ext cx="1551235" cy="407229"/>
              </a:xfrm>
              <a:custGeom>
                <a:avLst/>
                <a:gdLst/>
                <a:ahLst/>
                <a:cxnLst/>
                <a:rect l="l" t="t" r="r" b="b"/>
                <a:pathLst>
                  <a:path w="1551235" h="407229" extrusionOk="0">
                    <a:moveTo>
                      <a:pt x="0" y="407230"/>
                    </a:moveTo>
                    <a:cubicBezTo>
                      <a:pt x="851647" y="136932"/>
                      <a:pt x="1368737" y="1189"/>
                      <a:pt x="1551236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5981303" y="1071574"/>
                <a:ext cx="113849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849" h="113524" extrusionOk="0">
                    <a:moveTo>
                      <a:pt x="113849" y="55952"/>
                    </a:moveTo>
                    <a:lnTo>
                      <a:pt x="811" y="113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82" name="Google Shape;282;p29"/>
            <p:cNvGrpSpPr/>
            <p:nvPr/>
          </p:nvGrpSpPr>
          <p:grpSpPr>
            <a:xfrm>
              <a:off x="4446934" y="2086973"/>
              <a:ext cx="1648218" cy="456693"/>
              <a:chOff x="4446934" y="2086973"/>
              <a:chExt cx="1648218" cy="456693"/>
            </a:xfrm>
          </p:grpSpPr>
          <p:sp>
            <p:nvSpPr>
              <p:cNvPr id="283" name="Google Shape;283;p29"/>
              <p:cNvSpPr/>
              <p:nvPr/>
            </p:nvSpPr>
            <p:spPr>
              <a:xfrm>
                <a:off x="4446934" y="2086973"/>
                <a:ext cx="1534693" cy="400163"/>
              </a:xfrm>
              <a:custGeom>
                <a:avLst/>
                <a:gdLst/>
                <a:ahLst/>
                <a:cxnLst/>
                <a:rect l="l" t="t" r="r" b="b"/>
                <a:pathLst>
                  <a:path w="1534693" h="400163" extrusionOk="0">
                    <a:moveTo>
                      <a:pt x="0" y="0"/>
                    </a:moveTo>
                    <a:cubicBezTo>
                      <a:pt x="840619" y="270298"/>
                      <a:pt x="1352194" y="403662"/>
                      <a:pt x="1534694" y="400094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5980492" y="2430304"/>
                <a:ext cx="114660" cy="113362"/>
              </a:xfrm>
              <a:custGeom>
                <a:avLst/>
                <a:gdLst/>
                <a:ahLst/>
                <a:cxnLst/>
                <a:rect l="l" t="t" r="r" b="b"/>
                <a:pathLst>
                  <a:path w="114660" h="113362" extrusionOk="0">
                    <a:moveTo>
                      <a:pt x="114660" y="54492"/>
                    </a:moveTo>
                    <a:lnTo>
                      <a:pt x="2271" y="1133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85" name="Google Shape;285;p29"/>
            <p:cNvGrpSpPr/>
            <p:nvPr/>
          </p:nvGrpSpPr>
          <p:grpSpPr>
            <a:xfrm>
              <a:off x="7410742" y="1127363"/>
              <a:ext cx="1083027" cy="399120"/>
              <a:chOff x="7410742" y="1127363"/>
              <a:chExt cx="1083027" cy="399120"/>
            </a:xfrm>
          </p:grpSpPr>
          <p:sp>
            <p:nvSpPr>
              <p:cNvPr id="286" name="Google Shape;286;p29"/>
              <p:cNvSpPr/>
              <p:nvPr/>
            </p:nvSpPr>
            <p:spPr>
              <a:xfrm>
                <a:off x="7410742" y="1127363"/>
                <a:ext cx="985070" cy="341709"/>
              </a:xfrm>
              <a:custGeom>
                <a:avLst/>
                <a:gdLst/>
                <a:ahLst/>
                <a:cxnLst/>
                <a:rect l="l" t="t" r="r" b="b"/>
                <a:pathLst>
                  <a:path w="985070" h="341709" extrusionOk="0">
                    <a:moveTo>
                      <a:pt x="0" y="0"/>
                    </a:moveTo>
                    <a:cubicBezTo>
                      <a:pt x="270302" y="1837"/>
                      <a:pt x="598649" y="115742"/>
                      <a:pt x="985071" y="34171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8367108" y="1420095"/>
                <a:ext cx="126661" cy="106388"/>
              </a:xfrm>
              <a:custGeom>
                <a:avLst/>
                <a:gdLst/>
                <a:ahLst/>
                <a:cxnLst/>
                <a:rect l="l" t="t" r="r" b="b"/>
                <a:pathLst>
                  <a:path w="126661" h="106388" extrusionOk="0">
                    <a:moveTo>
                      <a:pt x="126661" y="106389"/>
                    </a:moveTo>
                    <a:lnTo>
                      <a:pt x="0" y="97956"/>
                    </a:lnTo>
                    <a:lnTo>
                      <a:pt x="572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>
              <a:off x="7410742" y="2096379"/>
              <a:ext cx="1063890" cy="387965"/>
              <a:chOff x="7410742" y="2096379"/>
              <a:chExt cx="1063890" cy="387965"/>
            </a:xfrm>
          </p:grpSpPr>
          <p:sp>
            <p:nvSpPr>
              <p:cNvPr id="289" name="Google Shape;289;p29"/>
              <p:cNvSpPr/>
              <p:nvPr/>
            </p:nvSpPr>
            <p:spPr>
              <a:xfrm>
                <a:off x="7410742" y="2154763"/>
                <a:ext cx="966582" cy="329581"/>
              </a:xfrm>
              <a:custGeom>
                <a:avLst/>
                <a:gdLst/>
                <a:ahLst/>
                <a:cxnLst/>
                <a:rect l="l" t="t" r="r" b="b"/>
                <a:pathLst>
                  <a:path w="966582" h="329581" extrusionOk="0">
                    <a:moveTo>
                      <a:pt x="0" y="329384"/>
                    </a:moveTo>
                    <a:cubicBezTo>
                      <a:pt x="270302" y="334898"/>
                      <a:pt x="592486" y="225103"/>
                      <a:pt x="966583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8348133" y="2096379"/>
                <a:ext cx="126499" cy="107037"/>
              </a:xfrm>
              <a:custGeom>
                <a:avLst/>
                <a:gdLst/>
                <a:ahLst/>
                <a:cxnLst/>
                <a:rect l="l" t="t" r="r" b="b"/>
                <a:pathLst>
                  <a:path w="126499" h="107037" extrusionOk="0">
                    <a:moveTo>
                      <a:pt x="126499" y="0"/>
                    </a:moveTo>
                    <a:lnTo>
                      <a:pt x="58547" y="107038"/>
                    </a:lnTo>
                    <a:lnTo>
                      <a:pt x="0" y="9893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291" name="Google Shape;291;p29"/>
            <p:cNvGrpSpPr/>
            <p:nvPr/>
          </p:nvGrpSpPr>
          <p:grpSpPr>
            <a:xfrm>
              <a:off x="9227140" y="4162855"/>
              <a:ext cx="218939" cy="890034"/>
              <a:chOff x="9227140" y="4162855"/>
              <a:chExt cx="218939" cy="890034"/>
            </a:xfrm>
          </p:grpSpPr>
          <p:sp>
            <p:nvSpPr>
              <p:cNvPr id="292" name="Google Shape;292;p29"/>
              <p:cNvSpPr/>
              <p:nvPr/>
            </p:nvSpPr>
            <p:spPr>
              <a:xfrm>
                <a:off x="9227140" y="4162855"/>
                <a:ext cx="162178" cy="804891"/>
              </a:xfrm>
              <a:custGeom>
                <a:avLst/>
                <a:gdLst/>
                <a:ahLst/>
                <a:cxnLst/>
                <a:rect l="l" t="t" r="r" b="b"/>
                <a:pathLst>
                  <a:path w="162178" h="804891" extrusionOk="0">
                    <a:moveTo>
                      <a:pt x="0" y="0"/>
                    </a:moveTo>
                    <a:cubicBezTo>
                      <a:pt x="0" y="302738"/>
                      <a:pt x="27035" y="454099"/>
                      <a:pt x="81089" y="454099"/>
                    </a:cubicBezTo>
                    <a:cubicBezTo>
                      <a:pt x="135143" y="454099"/>
                      <a:pt x="162178" y="571030"/>
                      <a:pt x="162178" y="804891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9332555" y="493936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294" name="Google Shape;294;p29"/>
            <p:cNvSpPr/>
            <p:nvPr/>
          </p:nvSpPr>
          <p:spPr>
            <a:xfrm>
              <a:off x="8578426" y="3611449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295" name="Google Shape;295;p2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86535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296" name="Google Shape;296;p29"/>
            <p:cNvGrpSpPr/>
            <p:nvPr/>
          </p:nvGrpSpPr>
          <p:grpSpPr>
            <a:xfrm>
              <a:off x="11278695" y="4811568"/>
              <a:ext cx="113524" cy="727856"/>
              <a:chOff x="11278695" y="4811568"/>
              <a:chExt cx="113524" cy="727856"/>
            </a:xfrm>
          </p:grpSpPr>
          <p:sp>
            <p:nvSpPr>
              <p:cNvPr id="297" name="Google Shape;297;p29"/>
              <p:cNvSpPr/>
              <p:nvPr/>
            </p:nvSpPr>
            <p:spPr>
              <a:xfrm>
                <a:off x="11335458" y="4811568"/>
                <a:ext cx="16217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642712" extrusionOk="0">
                    <a:moveTo>
                      <a:pt x="0" y="0"/>
                    </a:moveTo>
                    <a:lnTo>
                      <a:pt x="0" y="642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11278695" y="5425900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299" name="Google Shape;299;p29"/>
            <p:cNvSpPr/>
            <p:nvPr/>
          </p:nvSpPr>
          <p:spPr>
            <a:xfrm>
              <a:off x="10686744" y="4260162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00" name="Google Shape;300;p2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94853" y="4422340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01" name="Google Shape;301;p29"/>
            <p:cNvGrpSpPr/>
            <p:nvPr/>
          </p:nvGrpSpPr>
          <p:grpSpPr>
            <a:xfrm>
              <a:off x="11011101" y="3514142"/>
              <a:ext cx="381118" cy="727855"/>
              <a:chOff x="11011101" y="3514142"/>
              <a:chExt cx="381118" cy="727855"/>
            </a:xfrm>
          </p:grpSpPr>
          <p:sp>
            <p:nvSpPr>
              <p:cNvPr id="302" name="Google Shape;302;p29"/>
              <p:cNvSpPr/>
              <p:nvPr/>
            </p:nvSpPr>
            <p:spPr>
              <a:xfrm>
                <a:off x="11011101" y="3514142"/>
                <a:ext cx="324356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324356" h="642712" extrusionOk="0">
                    <a:moveTo>
                      <a:pt x="0" y="0"/>
                    </a:moveTo>
                    <a:cubicBezTo>
                      <a:pt x="0" y="248668"/>
                      <a:pt x="54054" y="373010"/>
                      <a:pt x="162178" y="373010"/>
                    </a:cubicBezTo>
                    <a:cubicBezTo>
                      <a:pt x="270302" y="373010"/>
                      <a:pt x="324357" y="462906"/>
                      <a:pt x="324357" y="64271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3" name="Google Shape;303;p29"/>
              <p:cNvSpPr/>
              <p:nvPr/>
            </p:nvSpPr>
            <p:spPr>
              <a:xfrm>
                <a:off x="11278695" y="4128473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04" name="Google Shape;304;p29"/>
            <p:cNvSpPr/>
            <p:nvPr/>
          </p:nvSpPr>
          <p:spPr>
            <a:xfrm>
              <a:off x="10362388" y="296273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05" name="Google Shape;305;p2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70497" y="312491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06" name="Google Shape;306;p29"/>
            <p:cNvGrpSpPr/>
            <p:nvPr/>
          </p:nvGrpSpPr>
          <p:grpSpPr>
            <a:xfrm>
              <a:off x="10038031" y="5346757"/>
              <a:ext cx="849489" cy="705474"/>
              <a:chOff x="10038031" y="5346757"/>
              <a:chExt cx="849489" cy="705474"/>
            </a:xfrm>
          </p:grpSpPr>
          <p:sp>
            <p:nvSpPr>
              <p:cNvPr id="307" name="Google Shape;307;p29"/>
              <p:cNvSpPr/>
              <p:nvPr/>
            </p:nvSpPr>
            <p:spPr>
              <a:xfrm>
                <a:off x="10038031" y="5346757"/>
                <a:ext cx="764346" cy="648713"/>
              </a:xfrm>
              <a:custGeom>
                <a:avLst/>
                <a:gdLst/>
                <a:ahLst/>
                <a:cxnLst/>
                <a:rect l="l" t="t" r="r" b="b"/>
                <a:pathLst>
                  <a:path w="764346" h="648713" extrusionOk="0">
                    <a:moveTo>
                      <a:pt x="0" y="0"/>
                    </a:moveTo>
                    <a:lnTo>
                      <a:pt x="434638" y="0"/>
                    </a:lnTo>
                    <a:lnTo>
                      <a:pt x="434638" y="648713"/>
                    </a:lnTo>
                    <a:lnTo>
                      <a:pt x="764346" y="648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08" name="Google Shape;308;p29"/>
              <p:cNvSpPr/>
              <p:nvPr/>
            </p:nvSpPr>
            <p:spPr>
              <a:xfrm>
                <a:off x="10773996" y="59387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09" name="Google Shape;309;p29"/>
            <p:cNvSpPr/>
            <p:nvPr/>
          </p:nvSpPr>
          <p:spPr>
            <a:xfrm>
              <a:off x="8740605" y="5071054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10" name="Google Shape;310;p2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748713" y="523323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11" name="Google Shape;311;p29"/>
            <p:cNvGrpSpPr/>
            <p:nvPr/>
          </p:nvGrpSpPr>
          <p:grpSpPr>
            <a:xfrm>
              <a:off x="5278098" y="4505375"/>
              <a:ext cx="867653" cy="1814451"/>
              <a:chOff x="5278098" y="4505375"/>
              <a:chExt cx="867653" cy="1814451"/>
            </a:xfrm>
          </p:grpSpPr>
          <p:sp>
            <p:nvSpPr>
              <p:cNvPr id="312" name="Google Shape;312;p29"/>
              <p:cNvSpPr/>
              <p:nvPr/>
            </p:nvSpPr>
            <p:spPr>
              <a:xfrm>
                <a:off x="5334860" y="4590519"/>
                <a:ext cx="810891" cy="1729307"/>
              </a:xfrm>
              <a:custGeom>
                <a:avLst/>
                <a:gdLst/>
                <a:ahLst/>
                <a:cxnLst/>
                <a:rect l="l" t="t" r="r" b="b"/>
                <a:pathLst>
                  <a:path w="810891" h="1729307" extrusionOk="0">
                    <a:moveTo>
                      <a:pt x="810892" y="1729308"/>
                    </a:moveTo>
                    <a:cubicBezTo>
                      <a:pt x="270302" y="1729308"/>
                      <a:pt x="0" y="1152877"/>
                      <a:pt x="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5278098" y="450537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14" name="Google Shape;314;p29"/>
            <p:cNvGrpSpPr/>
            <p:nvPr/>
          </p:nvGrpSpPr>
          <p:grpSpPr>
            <a:xfrm>
              <a:off x="7443178" y="5640624"/>
              <a:ext cx="2002901" cy="679202"/>
              <a:chOff x="7443178" y="5640624"/>
              <a:chExt cx="2002901" cy="679202"/>
            </a:xfrm>
          </p:grpSpPr>
          <p:sp>
            <p:nvSpPr>
              <p:cNvPr id="315" name="Google Shape;315;p29"/>
              <p:cNvSpPr/>
              <p:nvPr/>
            </p:nvSpPr>
            <p:spPr>
              <a:xfrm>
                <a:off x="7443178" y="5725767"/>
                <a:ext cx="1946139" cy="594059"/>
              </a:xfrm>
              <a:custGeom>
                <a:avLst/>
                <a:gdLst/>
                <a:ahLst/>
                <a:cxnLst/>
                <a:rect l="l" t="t" r="r" b="b"/>
                <a:pathLst>
                  <a:path w="1946139" h="594059" extrusionOk="0">
                    <a:moveTo>
                      <a:pt x="0" y="594059"/>
                    </a:moveTo>
                    <a:cubicBezTo>
                      <a:pt x="1297427" y="594059"/>
                      <a:pt x="1946140" y="396040"/>
                      <a:pt x="194614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9332555" y="564062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17" name="Google Shape;317;p29"/>
            <p:cNvSpPr/>
            <p:nvPr/>
          </p:nvSpPr>
          <p:spPr>
            <a:xfrm>
              <a:off x="6145752" y="6044123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18" name="Google Shape;318;p2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53860" y="620630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19" name="Google Shape;319;p29"/>
            <p:cNvGrpSpPr/>
            <p:nvPr/>
          </p:nvGrpSpPr>
          <p:grpSpPr>
            <a:xfrm>
              <a:off x="5983573" y="4211508"/>
              <a:ext cx="2738867" cy="1192010"/>
              <a:chOff x="5983573" y="4211508"/>
              <a:chExt cx="2738867" cy="1192010"/>
            </a:xfrm>
          </p:grpSpPr>
          <p:sp>
            <p:nvSpPr>
              <p:cNvPr id="320" name="Google Shape;320;p29"/>
              <p:cNvSpPr/>
              <p:nvPr/>
            </p:nvSpPr>
            <p:spPr>
              <a:xfrm>
                <a:off x="5983573" y="4211508"/>
                <a:ext cx="2653723" cy="1135248"/>
              </a:xfrm>
              <a:custGeom>
                <a:avLst/>
                <a:gdLst/>
                <a:ahLst/>
                <a:cxnLst/>
                <a:rect l="l" t="t" r="r" b="b"/>
                <a:pathLst>
                  <a:path w="2653723" h="1135248" extrusionOk="0">
                    <a:moveTo>
                      <a:pt x="0" y="0"/>
                    </a:moveTo>
                    <a:cubicBezTo>
                      <a:pt x="919016" y="0"/>
                      <a:pt x="1378516" y="189214"/>
                      <a:pt x="1378516" y="567624"/>
                    </a:cubicBezTo>
                    <a:cubicBezTo>
                      <a:pt x="1378516" y="946035"/>
                      <a:pt x="1803585" y="1135248"/>
                      <a:pt x="2653724" y="1135248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1" name="Google Shape;321;p29"/>
              <p:cNvSpPr/>
              <p:nvPr/>
            </p:nvSpPr>
            <p:spPr>
              <a:xfrm>
                <a:off x="8608916" y="528999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22" name="Google Shape;322;p29"/>
            <p:cNvSpPr/>
            <p:nvPr/>
          </p:nvSpPr>
          <p:spPr>
            <a:xfrm>
              <a:off x="4686147" y="393580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23" name="Google Shape;323;p2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94256" y="409798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24" name="Google Shape;324;p29"/>
            <p:cNvGrpSpPr/>
            <p:nvPr/>
          </p:nvGrpSpPr>
          <p:grpSpPr>
            <a:xfrm>
              <a:off x="2740007" y="1754507"/>
              <a:ext cx="630548" cy="2132644"/>
              <a:chOff x="2740007" y="1754507"/>
              <a:chExt cx="630548" cy="2132644"/>
            </a:xfrm>
          </p:grpSpPr>
          <p:sp>
            <p:nvSpPr>
              <p:cNvPr id="325" name="Google Shape;325;p29"/>
              <p:cNvSpPr/>
              <p:nvPr/>
            </p:nvSpPr>
            <p:spPr>
              <a:xfrm>
                <a:off x="2740007" y="1811269"/>
                <a:ext cx="545405" cy="2075882"/>
              </a:xfrm>
              <a:custGeom>
                <a:avLst/>
                <a:gdLst/>
                <a:ahLst/>
                <a:cxnLst/>
                <a:rect l="l" t="t" r="r" b="b"/>
                <a:pathLst>
                  <a:path w="545405" h="2075882" extrusionOk="0">
                    <a:moveTo>
                      <a:pt x="0" y="2075882"/>
                    </a:moveTo>
                    <a:lnTo>
                      <a:pt x="324357" y="2075882"/>
                    </a:lnTo>
                    <a:lnTo>
                      <a:pt x="324357" y="0"/>
                    </a:lnTo>
                    <a:lnTo>
                      <a:pt x="545406" y="0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6" name="Google Shape;326;p29"/>
              <p:cNvSpPr/>
              <p:nvPr/>
            </p:nvSpPr>
            <p:spPr>
              <a:xfrm>
                <a:off x="3257031" y="17545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27" name="Google Shape;327;p29"/>
            <p:cNvGrpSpPr/>
            <p:nvPr/>
          </p:nvGrpSpPr>
          <p:grpSpPr>
            <a:xfrm>
              <a:off x="2704814" y="4097984"/>
              <a:ext cx="1963168" cy="308138"/>
              <a:chOff x="2704814" y="4097984"/>
              <a:chExt cx="1963168" cy="308138"/>
            </a:xfrm>
          </p:grpSpPr>
          <p:sp>
            <p:nvSpPr>
              <p:cNvPr id="328" name="Google Shape;328;p29"/>
              <p:cNvSpPr/>
              <p:nvPr/>
            </p:nvSpPr>
            <p:spPr>
              <a:xfrm>
                <a:off x="2704814" y="4097984"/>
                <a:ext cx="1878024" cy="251376"/>
              </a:xfrm>
              <a:custGeom>
                <a:avLst/>
                <a:gdLst/>
                <a:ahLst/>
                <a:cxnLst/>
                <a:rect l="l" t="t" r="r" b="b"/>
                <a:pathLst>
                  <a:path w="1878024" h="251376" extrusionOk="0">
                    <a:moveTo>
                      <a:pt x="0" y="0"/>
                    </a:moveTo>
                    <a:lnTo>
                      <a:pt x="1008263" y="0"/>
                    </a:lnTo>
                    <a:lnTo>
                      <a:pt x="1008263" y="251376"/>
                    </a:lnTo>
                    <a:lnTo>
                      <a:pt x="1878025" y="251376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29" name="Google Shape;329;p29"/>
              <p:cNvSpPr/>
              <p:nvPr/>
            </p:nvSpPr>
            <p:spPr>
              <a:xfrm>
                <a:off x="4554458" y="4292598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30" name="Google Shape;330;p29"/>
            <p:cNvSpPr/>
            <p:nvPr/>
          </p:nvSpPr>
          <p:spPr>
            <a:xfrm>
              <a:off x="1442581" y="3238439"/>
              <a:ext cx="1297426" cy="1297426"/>
            </a:xfrm>
            <a:custGeom>
              <a:avLst/>
              <a:gdLst/>
              <a:ahLst/>
              <a:cxnLst/>
              <a:rect l="l" t="t" r="r" b="b"/>
              <a:pathLst>
                <a:path w="1297426" h="1297426" extrusionOk="0">
                  <a:moveTo>
                    <a:pt x="1297427" y="648713"/>
                  </a:moveTo>
                  <a:cubicBezTo>
                    <a:pt x="1297427" y="1006988"/>
                    <a:pt x="1006988" y="1297427"/>
                    <a:pt x="648713" y="1297427"/>
                  </a:cubicBezTo>
                  <a:cubicBezTo>
                    <a:pt x="290439" y="1297427"/>
                    <a:pt x="0" y="1006988"/>
                    <a:pt x="0" y="648713"/>
                  </a:cubicBezTo>
                  <a:cubicBezTo>
                    <a:pt x="0" y="290439"/>
                    <a:pt x="290439" y="0"/>
                    <a:pt x="648713" y="0"/>
                  </a:cubicBezTo>
                  <a:cubicBezTo>
                    <a:pt x="1006988" y="0"/>
                    <a:pt x="1297427" y="290439"/>
                    <a:pt x="1297427" y="648713"/>
                  </a:cubicBezTo>
                  <a:close/>
                </a:path>
              </a:pathLst>
            </a:custGeom>
            <a:solidFill>
              <a:srgbClr val="FFFFFF"/>
            </a:solidFill>
            <a:ln w="121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31" name="Google Shape;331;p2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50689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32" name="Google Shape;332;p29"/>
            <p:cNvGrpSpPr/>
            <p:nvPr/>
          </p:nvGrpSpPr>
          <p:grpSpPr>
            <a:xfrm>
              <a:off x="8416248" y="1324694"/>
              <a:ext cx="973069" cy="973150"/>
              <a:chOff x="8416248" y="1324694"/>
              <a:chExt cx="973069" cy="973150"/>
            </a:xfrm>
          </p:grpSpPr>
          <p:sp>
            <p:nvSpPr>
              <p:cNvPr id="333" name="Google Shape;333;p29"/>
              <p:cNvSpPr/>
              <p:nvPr/>
            </p:nvSpPr>
            <p:spPr>
              <a:xfrm>
                <a:off x="8416248" y="1324694"/>
                <a:ext cx="973069" cy="973150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973150" extrusionOk="0">
                    <a:moveTo>
                      <a:pt x="0" y="129783"/>
                    </a:moveTo>
                    <a:cubicBezTo>
                      <a:pt x="0" y="-43261"/>
                      <a:pt x="973070" y="-43261"/>
                      <a:pt x="973070" y="129783"/>
                    </a:cubicBezTo>
                    <a:lnTo>
                      <a:pt x="973070" y="843368"/>
                    </a:lnTo>
                    <a:cubicBezTo>
                      <a:pt x="973070" y="1016412"/>
                      <a:pt x="0" y="1016412"/>
                      <a:pt x="0" y="843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34" name="Google Shape;334;p29"/>
              <p:cNvSpPr/>
              <p:nvPr/>
            </p:nvSpPr>
            <p:spPr>
              <a:xfrm>
                <a:off x="8416248" y="1454477"/>
                <a:ext cx="973069" cy="227049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227049" extrusionOk="0">
                    <a:moveTo>
                      <a:pt x="0" y="0"/>
                    </a:moveTo>
                    <a:cubicBezTo>
                      <a:pt x="0" y="129743"/>
                      <a:pt x="973070" y="129743"/>
                      <a:pt x="973070" y="0"/>
                    </a:cubicBezTo>
                    <a:moveTo>
                      <a:pt x="0" y="64871"/>
                    </a:moveTo>
                    <a:cubicBezTo>
                      <a:pt x="0" y="194614"/>
                      <a:pt x="973070" y="194614"/>
                      <a:pt x="973070" y="64871"/>
                    </a:cubicBezTo>
                    <a:moveTo>
                      <a:pt x="0" y="129743"/>
                    </a:moveTo>
                    <a:cubicBezTo>
                      <a:pt x="0" y="259485"/>
                      <a:pt x="973070" y="259485"/>
                      <a:pt x="973070" y="12974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335" name="Google Shape;335;p2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424357" y="1859923"/>
              <a:ext cx="940634" cy="275703"/>
            </a:xfrm>
            <a:custGeom>
              <a:avLst/>
              <a:gdLst/>
              <a:ahLst/>
              <a:cxnLst/>
              <a:rect l="l" t="t" r="r" b="b"/>
              <a:pathLst>
                <a:path w="940634" h="275703" extrusionOk="0">
                  <a:moveTo>
                    <a:pt x="-1" y="-1"/>
                  </a:moveTo>
                  <a:lnTo>
                    <a:pt x="940634" y="-1"/>
                  </a:lnTo>
                  <a:lnTo>
                    <a:pt x="940634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36" name="Google Shape;336;p29"/>
            <p:cNvGrpSpPr/>
            <p:nvPr/>
          </p:nvGrpSpPr>
          <p:grpSpPr>
            <a:xfrm>
              <a:off x="10905685" y="5557588"/>
              <a:ext cx="859545" cy="875763"/>
              <a:chOff x="10905685" y="5557588"/>
              <a:chExt cx="859545" cy="875763"/>
            </a:xfrm>
          </p:grpSpPr>
          <p:sp>
            <p:nvSpPr>
              <p:cNvPr id="337" name="Google Shape;337;p29"/>
              <p:cNvSpPr/>
              <p:nvPr/>
            </p:nvSpPr>
            <p:spPr>
              <a:xfrm>
                <a:off x="10905685" y="5557588"/>
                <a:ext cx="859545" cy="875762"/>
              </a:xfrm>
              <a:custGeom>
                <a:avLst/>
                <a:gdLst/>
                <a:ahLst/>
                <a:cxnLst/>
                <a:rect l="l" t="t" r="r" b="b"/>
                <a:pathLst>
                  <a:path w="859545" h="875762" extrusionOk="0">
                    <a:moveTo>
                      <a:pt x="0" y="0"/>
                    </a:moveTo>
                    <a:lnTo>
                      <a:pt x="859545" y="0"/>
                    </a:lnTo>
                    <a:lnTo>
                      <a:pt x="859545" y="875763"/>
                    </a:lnTo>
                    <a:lnTo>
                      <a:pt x="0" y="87576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38" name="Google Shape;338;p29"/>
              <p:cNvSpPr/>
              <p:nvPr/>
            </p:nvSpPr>
            <p:spPr>
              <a:xfrm>
                <a:off x="10907943" y="5560117"/>
                <a:ext cx="856811" cy="873234"/>
              </a:xfrm>
              <a:custGeom>
                <a:avLst/>
                <a:gdLst/>
                <a:ahLst/>
                <a:cxnLst/>
                <a:rect l="l" t="t" r="r" b="b"/>
                <a:pathLst>
                  <a:path w="856811" h="873234" extrusionOk="0">
                    <a:moveTo>
                      <a:pt x="532283" y="766521"/>
                    </a:moveTo>
                    <a:cubicBezTo>
                      <a:pt x="550284" y="773657"/>
                      <a:pt x="569421" y="776738"/>
                      <a:pt x="588720" y="775441"/>
                    </a:cubicBezTo>
                    <a:cubicBezTo>
                      <a:pt x="609479" y="777873"/>
                      <a:pt x="630400" y="770251"/>
                      <a:pt x="646618" y="754520"/>
                    </a:cubicBezTo>
                    <a:cubicBezTo>
                      <a:pt x="661863" y="736518"/>
                      <a:pt x="664295" y="711218"/>
                      <a:pt x="653105" y="690621"/>
                    </a:cubicBezTo>
                    <a:cubicBezTo>
                      <a:pt x="644023" y="677810"/>
                      <a:pt x="630076" y="669214"/>
                      <a:pt x="614507" y="667106"/>
                    </a:cubicBezTo>
                    <a:cubicBezTo>
                      <a:pt x="632346" y="663538"/>
                      <a:pt x="646618" y="650077"/>
                      <a:pt x="651483" y="632399"/>
                    </a:cubicBezTo>
                    <a:cubicBezTo>
                      <a:pt x="656025" y="617479"/>
                      <a:pt x="652943" y="601261"/>
                      <a:pt x="643374" y="588773"/>
                    </a:cubicBezTo>
                    <a:cubicBezTo>
                      <a:pt x="629913" y="572718"/>
                      <a:pt x="609479" y="564285"/>
                      <a:pt x="588720" y="566231"/>
                    </a:cubicBezTo>
                    <a:cubicBezTo>
                      <a:pt x="571529" y="566068"/>
                      <a:pt x="554663" y="569312"/>
                      <a:pt x="538769" y="575799"/>
                    </a:cubicBezTo>
                    <a:lnTo>
                      <a:pt x="538769" y="613911"/>
                    </a:lnTo>
                    <a:cubicBezTo>
                      <a:pt x="548662" y="606613"/>
                      <a:pt x="560339" y="602396"/>
                      <a:pt x="572665" y="601748"/>
                    </a:cubicBezTo>
                    <a:cubicBezTo>
                      <a:pt x="580124" y="600126"/>
                      <a:pt x="588072" y="601099"/>
                      <a:pt x="594721" y="604343"/>
                    </a:cubicBezTo>
                    <a:cubicBezTo>
                      <a:pt x="601370" y="607748"/>
                      <a:pt x="606236" y="613262"/>
                      <a:pt x="608020" y="619587"/>
                    </a:cubicBezTo>
                    <a:cubicBezTo>
                      <a:pt x="610453" y="625912"/>
                      <a:pt x="609479" y="632886"/>
                      <a:pt x="605424" y="638725"/>
                    </a:cubicBezTo>
                    <a:cubicBezTo>
                      <a:pt x="601532" y="644401"/>
                      <a:pt x="594883" y="648617"/>
                      <a:pt x="587099" y="650239"/>
                    </a:cubicBezTo>
                    <a:cubicBezTo>
                      <a:pt x="575422" y="652347"/>
                      <a:pt x="563421" y="652996"/>
                      <a:pt x="551743" y="651861"/>
                    </a:cubicBezTo>
                    <a:lnTo>
                      <a:pt x="551743" y="687378"/>
                    </a:lnTo>
                    <a:cubicBezTo>
                      <a:pt x="565042" y="685756"/>
                      <a:pt x="578665" y="686405"/>
                      <a:pt x="591964" y="689000"/>
                    </a:cubicBezTo>
                    <a:cubicBezTo>
                      <a:pt x="603478" y="691432"/>
                      <a:pt x="612722" y="700190"/>
                      <a:pt x="616129" y="711705"/>
                    </a:cubicBezTo>
                    <a:cubicBezTo>
                      <a:pt x="615155" y="728896"/>
                      <a:pt x="601046" y="742356"/>
                      <a:pt x="583855" y="742356"/>
                    </a:cubicBezTo>
                    <a:cubicBezTo>
                      <a:pt x="565691" y="742519"/>
                      <a:pt x="547851" y="737329"/>
                      <a:pt x="532283" y="727760"/>
                    </a:cubicBezTo>
                    <a:close/>
                    <a:moveTo>
                      <a:pt x="445354" y="501521"/>
                    </a:moveTo>
                    <a:cubicBezTo>
                      <a:pt x="444544" y="481736"/>
                      <a:pt x="458167" y="464220"/>
                      <a:pt x="477629" y="460328"/>
                    </a:cubicBezTo>
                    <a:lnTo>
                      <a:pt x="820635" y="460328"/>
                    </a:lnTo>
                    <a:cubicBezTo>
                      <a:pt x="841557" y="462437"/>
                      <a:pt x="857288" y="480438"/>
                      <a:pt x="856801" y="501521"/>
                    </a:cubicBezTo>
                    <a:lnTo>
                      <a:pt x="856801" y="840961"/>
                    </a:lnTo>
                    <a:cubicBezTo>
                      <a:pt x="853720" y="857503"/>
                      <a:pt x="840421" y="870477"/>
                      <a:pt x="823717" y="873234"/>
                    </a:cubicBezTo>
                    <a:lnTo>
                      <a:pt x="480871" y="873234"/>
                    </a:lnTo>
                    <a:cubicBezTo>
                      <a:pt x="460438" y="870802"/>
                      <a:pt x="445193" y="853448"/>
                      <a:pt x="445354" y="832852"/>
                    </a:cubicBezTo>
                    <a:close/>
                    <a:moveTo>
                      <a:pt x="683271" y="659970"/>
                    </a:moveTo>
                    <a:lnTo>
                      <a:pt x="695272" y="660132"/>
                    </a:lnTo>
                    <a:lnTo>
                      <a:pt x="695434" y="631750"/>
                    </a:lnTo>
                    <a:cubicBezTo>
                      <a:pt x="695272" y="628831"/>
                      <a:pt x="696731" y="617966"/>
                      <a:pt x="705002" y="615695"/>
                    </a:cubicBezTo>
                    <a:cubicBezTo>
                      <a:pt x="708083" y="615208"/>
                      <a:pt x="712300" y="614722"/>
                      <a:pt x="714571" y="616344"/>
                    </a:cubicBezTo>
                    <a:lnTo>
                      <a:pt x="714733" y="605316"/>
                    </a:lnTo>
                    <a:cubicBezTo>
                      <a:pt x="711489" y="603045"/>
                      <a:pt x="704516" y="604505"/>
                      <a:pt x="701272" y="607424"/>
                    </a:cubicBezTo>
                    <a:cubicBezTo>
                      <a:pt x="698191" y="610343"/>
                      <a:pt x="697218" y="612127"/>
                      <a:pt x="695434" y="616020"/>
                    </a:cubicBezTo>
                    <a:lnTo>
                      <a:pt x="695272" y="605478"/>
                    </a:lnTo>
                    <a:lnTo>
                      <a:pt x="683433" y="605478"/>
                    </a:lnTo>
                    <a:close/>
                    <a:moveTo>
                      <a:pt x="759332" y="658834"/>
                    </a:moveTo>
                    <a:lnTo>
                      <a:pt x="772631" y="658997"/>
                    </a:lnTo>
                    <a:lnTo>
                      <a:pt x="772792" y="577421"/>
                    </a:lnTo>
                    <a:lnTo>
                      <a:pt x="760629" y="577421"/>
                    </a:lnTo>
                    <a:lnTo>
                      <a:pt x="760629" y="611478"/>
                    </a:lnTo>
                    <a:cubicBezTo>
                      <a:pt x="754142" y="600775"/>
                      <a:pt x="742465" y="602396"/>
                      <a:pt x="736141" y="604667"/>
                    </a:cubicBezTo>
                    <a:cubicBezTo>
                      <a:pt x="725761" y="609370"/>
                      <a:pt x="719111" y="619749"/>
                      <a:pt x="719598" y="635643"/>
                    </a:cubicBezTo>
                    <a:cubicBezTo>
                      <a:pt x="721057" y="648780"/>
                      <a:pt x="726897" y="657375"/>
                      <a:pt x="735492" y="659321"/>
                    </a:cubicBezTo>
                    <a:cubicBezTo>
                      <a:pt x="744573" y="661105"/>
                      <a:pt x="753980" y="659645"/>
                      <a:pt x="759170" y="649266"/>
                    </a:cubicBezTo>
                    <a:close/>
                    <a:moveTo>
                      <a:pt x="759170" y="636616"/>
                    </a:moveTo>
                    <a:lnTo>
                      <a:pt x="759170" y="626561"/>
                    </a:lnTo>
                    <a:cubicBezTo>
                      <a:pt x="758845" y="620561"/>
                      <a:pt x="756088" y="614722"/>
                      <a:pt x="746357" y="613911"/>
                    </a:cubicBezTo>
                    <a:cubicBezTo>
                      <a:pt x="742790" y="614560"/>
                      <a:pt x="732248" y="612776"/>
                      <a:pt x="731762" y="632886"/>
                    </a:cubicBezTo>
                    <a:cubicBezTo>
                      <a:pt x="730951" y="645212"/>
                      <a:pt x="738248" y="654456"/>
                      <a:pt x="749601" y="650726"/>
                    </a:cubicBezTo>
                    <a:cubicBezTo>
                      <a:pt x="754305" y="648942"/>
                      <a:pt x="757386" y="642941"/>
                      <a:pt x="759170" y="636616"/>
                    </a:cubicBezTo>
                    <a:close/>
                    <a:moveTo>
                      <a:pt x="577368" y="424325"/>
                    </a:moveTo>
                    <a:lnTo>
                      <a:pt x="669322" y="424162"/>
                    </a:lnTo>
                    <a:cubicBezTo>
                      <a:pt x="672729" y="392537"/>
                      <a:pt x="672080" y="360264"/>
                      <a:pt x="668349" y="327666"/>
                    </a:cubicBezTo>
                    <a:lnTo>
                      <a:pt x="749277" y="294257"/>
                    </a:lnTo>
                    <a:cubicBezTo>
                      <a:pt x="761602" y="286960"/>
                      <a:pt x="761927" y="278526"/>
                      <a:pt x="760305" y="270093"/>
                    </a:cubicBezTo>
                    <a:lnTo>
                      <a:pt x="727870" y="192248"/>
                    </a:lnTo>
                    <a:cubicBezTo>
                      <a:pt x="724301" y="184139"/>
                      <a:pt x="711652" y="177327"/>
                      <a:pt x="700785" y="182193"/>
                    </a:cubicBezTo>
                    <a:lnTo>
                      <a:pt x="622129" y="216088"/>
                    </a:lnTo>
                    <a:cubicBezTo>
                      <a:pt x="598938" y="189653"/>
                      <a:pt x="574124" y="164353"/>
                      <a:pt x="546716" y="140675"/>
                    </a:cubicBezTo>
                    <a:lnTo>
                      <a:pt x="580287" y="58612"/>
                    </a:lnTo>
                    <a:cubicBezTo>
                      <a:pt x="583044" y="51315"/>
                      <a:pt x="579801" y="39638"/>
                      <a:pt x="569259" y="33961"/>
                    </a:cubicBezTo>
                    <a:lnTo>
                      <a:pt x="492224" y="1688"/>
                    </a:lnTo>
                    <a:cubicBezTo>
                      <a:pt x="482331" y="-1880"/>
                      <a:pt x="471141" y="3634"/>
                      <a:pt x="467573" y="11581"/>
                    </a:cubicBezTo>
                    <a:lnTo>
                      <a:pt x="434164" y="93805"/>
                    </a:lnTo>
                    <a:cubicBezTo>
                      <a:pt x="406756" y="86345"/>
                      <a:pt x="370428" y="85210"/>
                      <a:pt x="325181" y="91535"/>
                    </a:cubicBezTo>
                    <a:lnTo>
                      <a:pt x="292907" y="11257"/>
                    </a:lnTo>
                    <a:cubicBezTo>
                      <a:pt x="289663" y="3634"/>
                      <a:pt x="278960" y="-2529"/>
                      <a:pt x="267931" y="1039"/>
                    </a:cubicBezTo>
                    <a:lnTo>
                      <a:pt x="191546" y="32826"/>
                    </a:lnTo>
                    <a:cubicBezTo>
                      <a:pt x="176949" y="39151"/>
                      <a:pt x="179382" y="56017"/>
                      <a:pt x="181814" y="61694"/>
                    </a:cubicBezTo>
                    <a:lnTo>
                      <a:pt x="213439" y="139702"/>
                    </a:lnTo>
                    <a:cubicBezTo>
                      <a:pt x="189113" y="160785"/>
                      <a:pt x="164300" y="184463"/>
                      <a:pt x="138513" y="214952"/>
                    </a:cubicBezTo>
                    <a:lnTo>
                      <a:pt x="57424" y="181057"/>
                    </a:lnTo>
                    <a:cubicBezTo>
                      <a:pt x="49640" y="179111"/>
                      <a:pt x="41369" y="179760"/>
                      <a:pt x="32611" y="192572"/>
                    </a:cubicBezTo>
                    <a:lnTo>
                      <a:pt x="1310" y="267660"/>
                    </a:lnTo>
                    <a:cubicBezTo>
                      <a:pt x="-2258" y="279986"/>
                      <a:pt x="1635" y="288582"/>
                      <a:pt x="10879" y="294420"/>
                    </a:cubicBezTo>
                    <a:lnTo>
                      <a:pt x="93914" y="328315"/>
                    </a:lnTo>
                    <a:cubicBezTo>
                      <a:pt x="85805" y="367238"/>
                      <a:pt x="87914" y="401944"/>
                      <a:pt x="92779" y="435515"/>
                    </a:cubicBezTo>
                    <a:lnTo>
                      <a:pt x="12663" y="468924"/>
                    </a:lnTo>
                    <a:cubicBezTo>
                      <a:pt x="-1609" y="474924"/>
                      <a:pt x="-636" y="486764"/>
                      <a:pt x="986" y="495359"/>
                    </a:cubicBezTo>
                    <a:lnTo>
                      <a:pt x="33260" y="572880"/>
                    </a:lnTo>
                    <a:cubicBezTo>
                      <a:pt x="42179" y="584719"/>
                      <a:pt x="50775" y="585044"/>
                      <a:pt x="59046" y="581637"/>
                    </a:cubicBezTo>
                    <a:lnTo>
                      <a:pt x="139649" y="548229"/>
                    </a:lnTo>
                    <a:cubicBezTo>
                      <a:pt x="161381" y="576610"/>
                      <a:pt x="187004" y="601099"/>
                      <a:pt x="214250" y="623642"/>
                    </a:cubicBezTo>
                    <a:lnTo>
                      <a:pt x="180031" y="706353"/>
                    </a:lnTo>
                    <a:cubicBezTo>
                      <a:pt x="177274" y="719327"/>
                      <a:pt x="183761" y="725490"/>
                      <a:pt x="191383" y="730679"/>
                    </a:cubicBezTo>
                    <a:lnTo>
                      <a:pt x="265661" y="761980"/>
                    </a:lnTo>
                    <a:cubicBezTo>
                      <a:pt x="276040" y="766196"/>
                      <a:pt x="285284" y="764250"/>
                      <a:pt x="293393" y="751600"/>
                    </a:cubicBezTo>
                    <a:lnTo>
                      <a:pt x="326964" y="669376"/>
                    </a:lnTo>
                    <a:cubicBezTo>
                      <a:pt x="347724" y="676188"/>
                      <a:pt x="375780" y="677971"/>
                      <a:pt x="410487" y="674728"/>
                    </a:cubicBezTo>
                    <a:lnTo>
                      <a:pt x="410487" y="581962"/>
                    </a:lnTo>
                    <a:cubicBezTo>
                      <a:pt x="400918" y="583422"/>
                      <a:pt x="391025" y="584232"/>
                      <a:pt x="380322" y="584232"/>
                    </a:cubicBezTo>
                    <a:cubicBezTo>
                      <a:pt x="268904" y="584232"/>
                      <a:pt x="178572" y="493737"/>
                      <a:pt x="178572" y="381672"/>
                    </a:cubicBezTo>
                    <a:cubicBezTo>
                      <a:pt x="178572" y="269444"/>
                      <a:pt x="268418" y="178462"/>
                      <a:pt x="379672" y="178462"/>
                    </a:cubicBezTo>
                    <a:cubicBezTo>
                      <a:pt x="491089" y="178462"/>
                      <a:pt x="581909" y="269444"/>
                      <a:pt x="581909" y="381672"/>
                    </a:cubicBezTo>
                    <a:cubicBezTo>
                      <a:pt x="582395" y="394808"/>
                      <a:pt x="579963" y="412161"/>
                      <a:pt x="577530" y="424325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339" name="Google Shape;339;p29"/>
          <p:cNvSpPr txBox="1">
            <a:spLocks noGrp="1"/>
          </p:cNvSpPr>
          <p:nvPr>
            <p:ph type="title"/>
          </p:nvPr>
        </p:nvSpPr>
        <p:spPr>
          <a:xfrm>
            <a:off x="66966" y="48772"/>
            <a:ext cx="30777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CASCADE SCENARIO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45" name="Google Shape;345;p30"/>
          <p:cNvGrpSpPr/>
          <p:nvPr/>
        </p:nvGrpSpPr>
        <p:grpSpPr>
          <a:xfrm>
            <a:off x="1081936" y="640813"/>
            <a:ext cx="7906192" cy="4305834"/>
            <a:chOff x="1442581" y="854417"/>
            <a:chExt cx="10541589" cy="5741112"/>
          </a:xfrm>
        </p:grpSpPr>
        <p:sp>
          <p:nvSpPr>
            <p:cNvPr id="346" name="Google Shape;346;p30"/>
            <p:cNvSpPr/>
            <p:nvPr/>
          </p:nvSpPr>
          <p:spPr>
            <a:xfrm>
              <a:off x="3388720" y="1535566"/>
              <a:ext cx="1264990" cy="551406"/>
            </a:xfrm>
            <a:custGeom>
              <a:avLst/>
              <a:gdLst/>
              <a:ahLst/>
              <a:cxnLst/>
              <a:rect l="l" t="t" r="r" b="b"/>
              <a:pathLst>
                <a:path w="1264990" h="551406" extrusionOk="0">
                  <a:moveTo>
                    <a:pt x="0" y="0"/>
                  </a:moveTo>
                  <a:lnTo>
                    <a:pt x="1264991" y="0"/>
                  </a:lnTo>
                  <a:lnTo>
                    <a:pt x="1264991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47" name="Google Shape;347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96829" y="1697745"/>
              <a:ext cx="1232555" cy="275703"/>
            </a:xfrm>
            <a:custGeom>
              <a:avLst/>
              <a:gdLst/>
              <a:ahLst/>
              <a:cxnLst/>
              <a:rect l="l" t="t" r="r" b="b"/>
              <a:pathLst>
                <a:path w="1232555" h="275703" extrusionOk="0">
                  <a:moveTo>
                    <a:pt x="-1" y="-1"/>
                  </a:moveTo>
                  <a:lnTo>
                    <a:pt x="1232555" y="-1"/>
                  </a:lnTo>
                  <a:lnTo>
                    <a:pt x="1232555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348" name="Google Shape;348;p30"/>
            <p:cNvSpPr/>
            <p:nvPr/>
          </p:nvSpPr>
          <p:spPr>
            <a:xfrm>
              <a:off x="6113316" y="854417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49" name="Google Shape;349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1425" y="1016596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50" name="Google Shape;350;p30"/>
            <p:cNvGrpSpPr/>
            <p:nvPr/>
          </p:nvGrpSpPr>
          <p:grpSpPr>
            <a:xfrm>
              <a:off x="6762029" y="2768121"/>
              <a:ext cx="1798233" cy="1175792"/>
              <a:chOff x="6762029" y="2768121"/>
              <a:chExt cx="1798233" cy="1175792"/>
            </a:xfrm>
          </p:grpSpPr>
          <p:sp>
            <p:nvSpPr>
              <p:cNvPr id="351" name="Google Shape;351;p30"/>
              <p:cNvSpPr/>
              <p:nvPr/>
            </p:nvSpPr>
            <p:spPr>
              <a:xfrm>
                <a:off x="6762029" y="2768121"/>
                <a:ext cx="1713089" cy="1119030"/>
              </a:xfrm>
              <a:custGeom>
                <a:avLst/>
                <a:gdLst/>
                <a:ahLst/>
                <a:cxnLst/>
                <a:rect l="l" t="t" r="r" b="b"/>
                <a:pathLst>
                  <a:path w="1713089" h="1119030" extrusionOk="0">
                    <a:moveTo>
                      <a:pt x="0" y="0"/>
                    </a:moveTo>
                    <a:cubicBezTo>
                      <a:pt x="0" y="746020"/>
                      <a:pt x="571030" y="1119030"/>
                      <a:pt x="1713090" y="111903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2" name="Google Shape;352;p30"/>
              <p:cNvSpPr/>
              <p:nvPr/>
            </p:nvSpPr>
            <p:spPr>
              <a:xfrm>
                <a:off x="8446738" y="3830389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53" name="Google Shape;353;p30"/>
            <p:cNvGrpSpPr/>
            <p:nvPr/>
          </p:nvGrpSpPr>
          <p:grpSpPr>
            <a:xfrm>
              <a:off x="7410742" y="2768121"/>
              <a:ext cx="2933481" cy="527079"/>
              <a:chOff x="7410742" y="2768121"/>
              <a:chExt cx="2933481" cy="527079"/>
            </a:xfrm>
          </p:grpSpPr>
          <p:sp>
            <p:nvSpPr>
              <p:cNvPr id="354" name="Google Shape;354;p30"/>
              <p:cNvSpPr/>
              <p:nvPr/>
            </p:nvSpPr>
            <p:spPr>
              <a:xfrm>
                <a:off x="7410742" y="2768121"/>
                <a:ext cx="2848337" cy="470317"/>
              </a:xfrm>
              <a:custGeom>
                <a:avLst/>
                <a:gdLst/>
                <a:ahLst/>
                <a:cxnLst/>
                <a:rect l="l" t="t" r="r" b="b"/>
                <a:pathLst>
                  <a:path w="2848337" h="470317" extrusionOk="0">
                    <a:moveTo>
                      <a:pt x="0" y="0"/>
                    </a:moveTo>
                    <a:cubicBezTo>
                      <a:pt x="0" y="313539"/>
                      <a:pt x="949441" y="470317"/>
                      <a:pt x="2848338" y="470317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5" name="Google Shape;355;p30"/>
              <p:cNvSpPr/>
              <p:nvPr/>
            </p:nvSpPr>
            <p:spPr>
              <a:xfrm>
                <a:off x="10230699" y="3181676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56" name="Google Shape;356;p30"/>
            <p:cNvSpPr/>
            <p:nvPr/>
          </p:nvSpPr>
          <p:spPr>
            <a:xfrm>
              <a:off x="6113316" y="221671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57" name="Google Shape;357;p3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21425" y="2378893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58" name="Google Shape;358;p30"/>
            <p:cNvGrpSpPr/>
            <p:nvPr/>
          </p:nvGrpSpPr>
          <p:grpSpPr>
            <a:xfrm>
              <a:off x="4430391" y="1071574"/>
              <a:ext cx="1664761" cy="463991"/>
              <a:chOff x="4430391" y="1071574"/>
              <a:chExt cx="1664761" cy="463991"/>
            </a:xfrm>
          </p:grpSpPr>
          <p:sp>
            <p:nvSpPr>
              <p:cNvPr id="359" name="Google Shape;359;p30"/>
              <p:cNvSpPr/>
              <p:nvPr/>
            </p:nvSpPr>
            <p:spPr>
              <a:xfrm>
                <a:off x="4430391" y="1128336"/>
                <a:ext cx="1551235" cy="407229"/>
              </a:xfrm>
              <a:custGeom>
                <a:avLst/>
                <a:gdLst/>
                <a:ahLst/>
                <a:cxnLst/>
                <a:rect l="l" t="t" r="r" b="b"/>
                <a:pathLst>
                  <a:path w="1551235" h="407229" extrusionOk="0">
                    <a:moveTo>
                      <a:pt x="0" y="407230"/>
                    </a:moveTo>
                    <a:cubicBezTo>
                      <a:pt x="851647" y="136932"/>
                      <a:pt x="1368737" y="1189"/>
                      <a:pt x="1551236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0" name="Google Shape;360;p30"/>
              <p:cNvSpPr/>
              <p:nvPr/>
            </p:nvSpPr>
            <p:spPr>
              <a:xfrm>
                <a:off x="5981303" y="1071574"/>
                <a:ext cx="113849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849" h="113524" extrusionOk="0">
                    <a:moveTo>
                      <a:pt x="113849" y="55952"/>
                    </a:moveTo>
                    <a:lnTo>
                      <a:pt x="811" y="113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61" name="Google Shape;361;p30"/>
            <p:cNvGrpSpPr/>
            <p:nvPr/>
          </p:nvGrpSpPr>
          <p:grpSpPr>
            <a:xfrm>
              <a:off x="4446934" y="2086973"/>
              <a:ext cx="1648218" cy="456693"/>
              <a:chOff x="4446934" y="2086973"/>
              <a:chExt cx="1648218" cy="456693"/>
            </a:xfrm>
          </p:grpSpPr>
          <p:sp>
            <p:nvSpPr>
              <p:cNvPr id="362" name="Google Shape;362;p30"/>
              <p:cNvSpPr/>
              <p:nvPr/>
            </p:nvSpPr>
            <p:spPr>
              <a:xfrm>
                <a:off x="4446934" y="2086973"/>
                <a:ext cx="1534693" cy="400163"/>
              </a:xfrm>
              <a:custGeom>
                <a:avLst/>
                <a:gdLst/>
                <a:ahLst/>
                <a:cxnLst/>
                <a:rect l="l" t="t" r="r" b="b"/>
                <a:pathLst>
                  <a:path w="1534693" h="400163" extrusionOk="0">
                    <a:moveTo>
                      <a:pt x="0" y="0"/>
                    </a:moveTo>
                    <a:cubicBezTo>
                      <a:pt x="840619" y="270298"/>
                      <a:pt x="1352194" y="403662"/>
                      <a:pt x="1534694" y="400094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3" name="Google Shape;363;p30"/>
              <p:cNvSpPr/>
              <p:nvPr/>
            </p:nvSpPr>
            <p:spPr>
              <a:xfrm>
                <a:off x="5980492" y="2430304"/>
                <a:ext cx="114660" cy="113362"/>
              </a:xfrm>
              <a:custGeom>
                <a:avLst/>
                <a:gdLst/>
                <a:ahLst/>
                <a:cxnLst/>
                <a:rect l="l" t="t" r="r" b="b"/>
                <a:pathLst>
                  <a:path w="114660" h="113362" extrusionOk="0">
                    <a:moveTo>
                      <a:pt x="114660" y="54492"/>
                    </a:moveTo>
                    <a:lnTo>
                      <a:pt x="2271" y="1133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64" name="Google Shape;364;p30"/>
            <p:cNvGrpSpPr/>
            <p:nvPr/>
          </p:nvGrpSpPr>
          <p:grpSpPr>
            <a:xfrm>
              <a:off x="7410742" y="1127363"/>
              <a:ext cx="1083027" cy="399120"/>
              <a:chOff x="7410742" y="1127363"/>
              <a:chExt cx="1083027" cy="399120"/>
            </a:xfrm>
          </p:grpSpPr>
          <p:sp>
            <p:nvSpPr>
              <p:cNvPr id="365" name="Google Shape;365;p30"/>
              <p:cNvSpPr/>
              <p:nvPr/>
            </p:nvSpPr>
            <p:spPr>
              <a:xfrm>
                <a:off x="7410742" y="1127363"/>
                <a:ext cx="985070" cy="341709"/>
              </a:xfrm>
              <a:custGeom>
                <a:avLst/>
                <a:gdLst/>
                <a:ahLst/>
                <a:cxnLst/>
                <a:rect l="l" t="t" r="r" b="b"/>
                <a:pathLst>
                  <a:path w="985070" h="341709" extrusionOk="0">
                    <a:moveTo>
                      <a:pt x="0" y="0"/>
                    </a:moveTo>
                    <a:cubicBezTo>
                      <a:pt x="270302" y="1837"/>
                      <a:pt x="598649" y="115742"/>
                      <a:pt x="985071" y="34171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6" name="Google Shape;366;p30"/>
              <p:cNvSpPr/>
              <p:nvPr/>
            </p:nvSpPr>
            <p:spPr>
              <a:xfrm>
                <a:off x="8367108" y="1420095"/>
                <a:ext cx="126661" cy="106388"/>
              </a:xfrm>
              <a:custGeom>
                <a:avLst/>
                <a:gdLst/>
                <a:ahLst/>
                <a:cxnLst/>
                <a:rect l="l" t="t" r="r" b="b"/>
                <a:pathLst>
                  <a:path w="126661" h="106388" extrusionOk="0">
                    <a:moveTo>
                      <a:pt x="126661" y="106389"/>
                    </a:moveTo>
                    <a:lnTo>
                      <a:pt x="0" y="97956"/>
                    </a:lnTo>
                    <a:lnTo>
                      <a:pt x="572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67" name="Google Shape;367;p30"/>
            <p:cNvGrpSpPr/>
            <p:nvPr/>
          </p:nvGrpSpPr>
          <p:grpSpPr>
            <a:xfrm>
              <a:off x="7410742" y="2096379"/>
              <a:ext cx="1063890" cy="387965"/>
              <a:chOff x="7410742" y="2096379"/>
              <a:chExt cx="1063890" cy="387965"/>
            </a:xfrm>
          </p:grpSpPr>
          <p:sp>
            <p:nvSpPr>
              <p:cNvPr id="368" name="Google Shape;368;p30"/>
              <p:cNvSpPr/>
              <p:nvPr/>
            </p:nvSpPr>
            <p:spPr>
              <a:xfrm>
                <a:off x="7410742" y="2154763"/>
                <a:ext cx="966582" cy="329581"/>
              </a:xfrm>
              <a:custGeom>
                <a:avLst/>
                <a:gdLst/>
                <a:ahLst/>
                <a:cxnLst/>
                <a:rect l="l" t="t" r="r" b="b"/>
                <a:pathLst>
                  <a:path w="966582" h="329581" extrusionOk="0">
                    <a:moveTo>
                      <a:pt x="0" y="329384"/>
                    </a:moveTo>
                    <a:cubicBezTo>
                      <a:pt x="270302" y="334898"/>
                      <a:pt x="592486" y="225103"/>
                      <a:pt x="966583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8348133" y="2096379"/>
                <a:ext cx="126499" cy="107037"/>
              </a:xfrm>
              <a:custGeom>
                <a:avLst/>
                <a:gdLst/>
                <a:ahLst/>
                <a:cxnLst/>
                <a:rect l="l" t="t" r="r" b="b"/>
                <a:pathLst>
                  <a:path w="126499" h="107037" extrusionOk="0">
                    <a:moveTo>
                      <a:pt x="126499" y="0"/>
                    </a:moveTo>
                    <a:lnTo>
                      <a:pt x="58547" y="107038"/>
                    </a:lnTo>
                    <a:lnTo>
                      <a:pt x="0" y="9893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70" name="Google Shape;370;p30"/>
            <p:cNvGrpSpPr/>
            <p:nvPr/>
          </p:nvGrpSpPr>
          <p:grpSpPr>
            <a:xfrm>
              <a:off x="9227140" y="4162855"/>
              <a:ext cx="218939" cy="890034"/>
              <a:chOff x="9227140" y="4162855"/>
              <a:chExt cx="218939" cy="890034"/>
            </a:xfrm>
          </p:grpSpPr>
          <p:sp>
            <p:nvSpPr>
              <p:cNvPr id="371" name="Google Shape;371;p30"/>
              <p:cNvSpPr/>
              <p:nvPr/>
            </p:nvSpPr>
            <p:spPr>
              <a:xfrm>
                <a:off x="9227140" y="4162855"/>
                <a:ext cx="162178" cy="804891"/>
              </a:xfrm>
              <a:custGeom>
                <a:avLst/>
                <a:gdLst/>
                <a:ahLst/>
                <a:cxnLst/>
                <a:rect l="l" t="t" r="r" b="b"/>
                <a:pathLst>
                  <a:path w="162178" h="804891" extrusionOk="0">
                    <a:moveTo>
                      <a:pt x="0" y="0"/>
                    </a:moveTo>
                    <a:cubicBezTo>
                      <a:pt x="0" y="302738"/>
                      <a:pt x="27035" y="454099"/>
                      <a:pt x="81089" y="454099"/>
                    </a:cubicBezTo>
                    <a:cubicBezTo>
                      <a:pt x="135143" y="454099"/>
                      <a:pt x="162178" y="571030"/>
                      <a:pt x="162178" y="804891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72" name="Google Shape;372;p30"/>
              <p:cNvSpPr/>
              <p:nvPr/>
            </p:nvSpPr>
            <p:spPr>
              <a:xfrm>
                <a:off x="9332555" y="493936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73" name="Google Shape;373;p30"/>
            <p:cNvSpPr/>
            <p:nvPr/>
          </p:nvSpPr>
          <p:spPr>
            <a:xfrm>
              <a:off x="8578426" y="3611449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74" name="Google Shape;374;p3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86535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75" name="Google Shape;375;p30"/>
            <p:cNvGrpSpPr/>
            <p:nvPr/>
          </p:nvGrpSpPr>
          <p:grpSpPr>
            <a:xfrm>
              <a:off x="11278695" y="4811568"/>
              <a:ext cx="113524" cy="727856"/>
              <a:chOff x="11278695" y="4811568"/>
              <a:chExt cx="113524" cy="727856"/>
            </a:xfrm>
          </p:grpSpPr>
          <p:sp>
            <p:nvSpPr>
              <p:cNvPr id="376" name="Google Shape;376;p30"/>
              <p:cNvSpPr/>
              <p:nvPr/>
            </p:nvSpPr>
            <p:spPr>
              <a:xfrm>
                <a:off x="11335458" y="4811568"/>
                <a:ext cx="16217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642712" extrusionOk="0">
                    <a:moveTo>
                      <a:pt x="0" y="0"/>
                    </a:moveTo>
                    <a:lnTo>
                      <a:pt x="0" y="642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77" name="Google Shape;377;p30"/>
              <p:cNvSpPr/>
              <p:nvPr/>
            </p:nvSpPr>
            <p:spPr>
              <a:xfrm>
                <a:off x="11278695" y="5425900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78" name="Google Shape;378;p30"/>
            <p:cNvSpPr/>
            <p:nvPr/>
          </p:nvSpPr>
          <p:spPr>
            <a:xfrm>
              <a:off x="10686744" y="4260162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79" name="Google Shape;379;p3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94853" y="4422340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80" name="Google Shape;380;p30"/>
            <p:cNvGrpSpPr/>
            <p:nvPr/>
          </p:nvGrpSpPr>
          <p:grpSpPr>
            <a:xfrm>
              <a:off x="11011101" y="3514142"/>
              <a:ext cx="381118" cy="727855"/>
              <a:chOff x="11011101" y="3514142"/>
              <a:chExt cx="381118" cy="727855"/>
            </a:xfrm>
          </p:grpSpPr>
          <p:sp>
            <p:nvSpPr>
              <p:cNvPr id="381" name="Google Shape;381;p30"/>
              <p:cNvSpPr/>
              <p:nvPr/>
            </p:nvSpPr>
            <p:spPr>
              <a:xfrm>
                <a:off x="11011101" y="3514142"/>
                <a:ext cx="324356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324356" h="642712" extrusionOk="0">
                    <a:moveTo>
                      <a:pt x="0" y="0"/>
                    </a:moveTo>
                    <a:cubicBezTo>
                      <a:pt x="0" y="248668"/>
                      <a:pt x="54054" y="373010"/>
                      <a:pt x="162178" y="373010"/>
                    </a:cubicBezTo>
                    <a:cubicBezTo>
                      <a:pt x="270302" y="373010"/>
                      <a:pt x="324357" y="462906"/>
                      <a:pt x="324357" y="64271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82" name="Google Shape;382;p30"/>
              <p:cNvSpPr/>
              <p:nvPr/>
            </p:nvSpPr>
            <p:spPr>
              <a:xfrm>
                <a:off x="11278695" y="4128473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83" name="Google Shape;383;p30"/>
            <p:cNvSpPr/>
            <p:nvPr/>
          </p:nvSpPr>
          <p:spPr>
            <a:xfrm>
              <a:off x="10362388" y="296273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84" name="Google Shape;384;p3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70497" y="312491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85" name="Google Shape;385;p30"/>
            <p:cNvGrpSpPr/>
            <p:nvPr/>
          </p:nvGrpSpPr>
          <p:grpSpPr>
            <a:xfrm>
              <a:off x="10038031" y="5346757"/>
              <a:ext cx="849489" cy="705474"/>
              <a:chOff x="10038031" y="5346757"/>
              <a:chExt cx="849489" cy="705474"/>
            </a:xfrm>
          </p:grpSpPr>
          <p:sp>
            <p:nvSpPr>
              <p:cNvPr id="386" name="Google Shape;386;p30"/>
              <p:cNvSpPr/>
              <p:nvPr/>
            </p:nvSpPr>
            <p:spPr>
              <a:xfrm>
                <a:off x="10038031" y="5346757"/>
                <a:ext cx="764346" cy="648713"/>
              </a:xfrm>
              <a:custGeom>
                <a:avLst/>
                <a:gdLst/>
                <a:ahLst/>
                <a:cxnLst/>
                <a:rect l="l" t="t" r="r" b="b"/>
                <a:pathLst>
                  <a:path w="764346" h="648713" extrusionOk="0">
                    <a:moveTo>
                      <a:pt x="0" y="0"/>
                    </a:moveTo>
                    <a:lnTo>
                      <a:pt x="434638" y="0"/>
                    </a:lnTo>
                    <a:lnTo>
                      <a:pt x="434638" y="648713"/>
                    </a:lnTo>
                    <a:lnTo>
                      <a:pt x="764346" y="648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87" name="Google Shape;387;p30"/>
              <p:cNvSpPr/>
              <p:nvPr/>
            </p:nvSpPr>
            <p:spPr>
              <a:xfrm>
                <a:off x="10773996" y="59387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88" name="Google Shape;388;p30"/>
            <p:cNvSpPr/>
            <p:nvPr/>
          </p:nvSpPr>
          <p:spPr>
            <a:xfrm>
              <a:off x="8740605" y="5071054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89" name="Google Shape;389;p3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748713" y="523323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90" name="Google Shape;390;p30"/>
            <p:cNvGrpSpPr/>
            <p:nvPr/>
          </p:nvGrpSpPr>
          <p:grpSpPr>
            <a:xfrm>
              <a:off x="5278098" y="4505375"/>
              <a:ext cx="867653" cy="1814451"/>
              <a:chOff x="5278098" y="4505375"/>
              <a:chExt cx="867653" cy="1814451"/>
            </a:xfrm>
          </p:grpSpPr>
          <p:sp>
            <p:nvSpPr>
              <p:cNvPr id="391" name="Google Shape;391;p30"/>
              <p:cNvSpPr/>
              <p:nvPr/>
            </p:nvSpPr>
            <p:spPr>
              <a:xfrm>
                <a:off x="5334860" y="4590519"/>
                <a:ext cx="810891" cy="1729307"/>
              </a:xfrm>
              <a:custGeom>
                <a:avLst/>
                <a:gdLst/>
                <a:ahLst/>
                <a:cxnLst/>
                <a:rect l="l" t="t" r="r" b="b"/>
                <a:pathLst>
                  <a:path w="810891" h="1729307" extrusionOk="0">
                    <a:moveTo>
                      <a:pt x="810892" y="1729308"/>
                    </a:moveTo>
                    <a:cubicBezTo>
                      <a:pt x="270302" y="1729308"/>
                      <a:pt x="0" y="1152877"/>
                      <a:pt x="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5278098" y="450537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393" name="Google Shape;393;p30"/>
            <p:cNvGrpSpPr/>
            <p:nvPr/>
          </p:nvGrpSpPr>
          <p:grpSpPr>
            <a:xfrm>
              <a:off x="7443178" y="5640624"/>
              <a:ext cx="2002901" cy="679202"/>
              <a:chOff x="7443178" y="5640624"/>
              <a:chExt cx="2002901" cy="679202"/>
            </a:xfrm>
          </p:grpSpPr>
          <p:sp>
            <p:nvSpPr>
              <p:cNvPr id="394" name="Google Shape;394;p30"/>
              <p:cNvSpPr/>
              <p:nvPr/>
            </p:nvSpPr>
            <p:spPr>
              <a:xfrm>
                <a:off x="7443178" y="5725767"/>
                <a:ext cx="1946139" cy="594059"/>
              </a:xfrm>
              <a:custGeom>
                <a:avLst/>
                <a:gdLst/>
                <a:ahLst/>
                <a:cxnLst/>
                <a:rect l="l" t="t" r="r" b="b"/>
                <a:pathLst>
                  <a:path w="1946139" h="594059" extrusionOk="0">
                    <a:moveTo>
                      <a:pt x="0" y="594059"/>
                    </a:moveTo>
                    <a:cubicBezTo>
                      <a:pt x="1297427" y="594059"/>
                      <a:pt x="1946140" y="396040"/>
                      <a:pt x="194614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95" name="Google Shape;395;p30"/>
              <p:cNvSpPr/>
              <p:nvPr/>
            </p:nvSpPr>
            <p:spPr>
              <a:xfrm>
                <a:off x="9332555" y="564062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396" name="Google Shape;396;p30"/>
            <p:cNvSpPr/>
            <p:nvPr/>
          </p:nvSpPr>
          <p:spPr>
            <a:xfrm>
              <a:off x="6145752" y="6044123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397" name="Google Shape;397;p3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53860" y="620630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398" name="Google Shape;398;p30"/>
            <p:cNvGrpSpPr/>
            <p:nvPr/>
          </p:nvGrpSpPr>
          <p:grpSpPr>
            <a:xfrm>
              <a:off x="5983573" y="4211508"/>
              <a:ext cx="2738867" cy="1192010"/>
              <a:chOff x="5983573" y="4211508"/>
              <a:chExt cx="2738867" cy="1192010"/>
            </a:xfrm>
          </p:grpSpPr>
          <p:sp>
            <p:nvSpPr>
              <p:cNvPr id="399" name="Google Shape;399;p30"/>
              <p:cNvSpPr/>
              <p:nvPr/>
            </p:nvSpPr>
            <p:spPr>
              <a:xfrm>
                <a:off x="5983573" y="4211508"/>
                <a:ext cx="2653723" cy="1135248"/>
              </a:xfrm>
              <a:custGeom>
                <a:avLst/>
                <a:gdLst/>
                <a:ahLst/>
                <a:cxnLst/>
                <a:rect l="l" t="t" r="r" b="b"/>
                <a:pathLst>
                  <a:path w="2653723" h="1135248" extrusionOk="0">
                    <a:moveTo>
                      <a:pt x="0" y="0"/>
                    </a:moveTo>
                    <a:cubicBezTo>
                      <a:pt x="919016" y="0"/>
                      <a:pt x="1378516" y="189214"/>
                      <a:pt x="1378516" y="567624"/>
                    </a:cubicBezTo>
                    <a:cubicBezTo>
                      <a:pt x="1378516" y="946035"/>
                      <a:pt x="1803585" y="1135248"/>
                      <a:pt x="2653724" y="1135248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0" name="Google Shape;400;p30"/>
              <p:cNvSpPr/>
              <p:nvPr/>
            </p:nvSpPr>
            <p:spPr>
              <a:xfrm>
                <a:off x="8608916" y="528999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401" name="Google Shape;401;p30"/>
            <p:cNvSpPr/>
            <p:nvPr/>
          </p:nvSpPr>
          <p:spPr>
            <a:xfrm>
              <a:off x="4686147" y="393580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02" name="Google Shape;402;p30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94256" y="409798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03" name="Google Shape;403;p30"/>
            <p:cNvGrpSpPr/>
            <p:nvPr/>
          </p:nvGrpSpPr>
          <p:grpSpPr>
            <a:xfrm>
              <a:off x="2740007" y="1754507"/>
              <a:ext cx="630548" cy="2132644"/>
              <a:chOff x="2740007" y="1754507"/>
              <a:chExt cx="630548" cy="2132644"/>
            </a:xfrm>
          </p:grpSpPr>
          <p:sp>
            <p:nvSpPr>
              <p:cNvPr id="404" name="Google Shape;404;p30"/>
              <p:cNvSpPr/>
              <p:nvPr/>
            </p:nvSpPr>
            <p:spPr>
              <a:xfrm>
                <a:off x="2740007" y="1811269"/>
                <a:ext cx="545405" cy="2075882"/>
              </a:xfrm>
              <a:custGeom>
                <a:avLst/>
                <a:gdLst/>
                <a:ahLst/>
                <a:cxnLst/>
                <a:rect l="l" t="t" r="r" b="b"/>
                <a:pathLst>
                  <a:path w="545405" h="2075882" extrusionOk="0">
                    <a:moveTo>
                      <a:pt x="0" y="2075882"/>
                    </a:moveTo>
                    <a:lnTo>
                      <a:pt x="324357" y="2075882"/>
                    </a:lnTo>
                    <a:lnTo>
                      <a:pt x="324357" y="0"/>
                    </a:lnTo>
                    <a:lnTo>
                      <a:pt x="545406" y="0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3257031" y="17545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406" name="Google Shape;406;p30"/>
            <p:cNvGrpSpPr/>
            <p:nvPr/>
          </p:nvGrpSpPr>
          <p:grpSpPr>
            <a:xfrm>
              <a:off x="2704814" y="4097984"/>
              <a:ext cx="1963168" cy="308138"/>
              <a:chOff x="2704814" y="4097984"/>
              <a:chExt cx="1963168" cy="308138"/>
            </a:xfrm>
          </p:grpSpPr>
          <p:sp>
            <p:nvSpPr>
              <p:cNvPr id="407" name="Google Shape;407;p30"/>
              <p:cNvSpPr/>
              <p:nvPr/>
            </p:nvSpPr>
            <p:spPr>
              <a:xfrm>
                <a:off x="2704814" y="4097984"/>
                <a:ext cx="1878024" cy="251376"/>
              </a:xfrm>
              <a:custGeom>
                <a:avLst/>
                <a:gdLst/>
                <a:ahLst/>
                <a:cxnLst/>
                <a:rect l="l" t="t" r="r" b="b"/>
                <a:pathLst>
                  <a:path w="1878024" h="251376" extrusionOk="0">
                    <a:moveTo>
                      <a:pt x="0" y="0"/>
                    </a:moveTo>
                    <a:lnTo>
                      <a:pt x="1008263" y="0"/>
                    </a:lnTo>
                    <a:lnTo>
                      <a:pt x="1008263" y="251376"/>
                    </a:lnTo>
                    <a:lnTo>
                      <a:pt x="1878025" y="251376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08" name="Google Shape;408;p30"/>
              <p:cNvSpPr/>
              <p:nvPr/>
            </p:nvSpPr>
            <p:spPr>
              <a:xfrm>
                <a:off x="4554458" y="4292598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409" name="Google Shape;409;p30"/>
            <p:cNvSpPr/>
            <p:nvPr/>
          </p:nvSpPr>
          <p:spPr>
            <a:xfrm>
              <a:off x="1442581" y="3238439"/>
              <a:ext cx="1297426" cy="1297426"/>
            </a:xfrm>
            <a:custGeom>
              <a:avLst/>
              <a:gdLst/>
              <a:ahLst/>
              <a:cxnLst/>
              <a:rect l="l" t="t" r="r" b="b"/>
              <a:pathLst>
                <a:path w="1297426" h="1297426" extrusionOk="0">
                  <a:moveTo>
                    <a:pt x="1297427" y="648713"/>
                  </a:moveTo>
                  <a:cubicBezTo>
                    <a:pt x="1297427" y="1006988"/>
                    <a:pt x="1006988" y="1297427"/>
                    <a:pt x="648713" y="1297427"/>
                  </a:cubicBezTo>
                  <a:cubicBezTo>
                    <a:pt x="290439" y="1297427"/>
                    <a:pt x="0" y="1006988"/>
                    <a:pt x="0" y="648713"/>
                  </a:cubicBezTo>
                  <a:cubicBezTo>
                    <a:pt x="0" y="290439"/>
                    <a:pt x="290439" y="0"/>
                    <a:pt x="648713" y="0"/>
                  </a:cubicBezTo>
                  <a:cubicBezTo>
                    <a:pt x="1006988" y="0"/>
                    <a:pt x="1297427" y="290439"/>
                    <a:pt x="1297427" y="648713"/>
                  </a:cubicBezTo>
                  <a:close/>
                </a:path>
              </a:pathLst>
            </a:custGeom>
            <a:solidFill>
              <a:srgbClr val="FFFFFF"/>
            </a:solidFill>
            <a:ln w="121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10" name="Google Shape;410;p30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50689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11" name="Google Shape;411;p30"/>
            <p:cNvGrpSpPr/>
            <p:nvPr/>
          </p:nvGrpSpPr>
          <p:grpSpPr>
            <a:xfrm>
              <a:off x="8416248" y="1324694"/>
              <a:ext cx="973069" cy="973150"/>
              <a:chOff x="8416248" y="1324694"/>
              <a:chExt cx="973069" cy="973150"/>
            </a:xfrm>
          </p:grpSpPr>
          <p:sp>
            <p:nvSpPr>
              <p:cNvPr id="412" name="Google Shape;412;p30"/>
              <p:cNvSpPr/>
              <p:nvPr/>
            </p:nvSpPr>
            <p:spPr>
              <a:xfrm>
                <a:off x="8416248" y="1324694"/>
                <a:ext cx="973069" cy="973150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973150" extrusionOk="0">
                    <a:moveTo>
                      <a:pt x="0" y="129783"/>
                    </a:moveTo>
                    <a:cubicBezTo>
                      <a:pt x="0" y="-43261"/>
                      <a:pt x="973070" y="-43261"/>
                      <a:pt x="973070" y="129783"/>
                    </a:cubicBezTo>
                    <a:lnTo>
                      <a:pt x="973070" y="843368"/>
                    </a:lnTo>
                    <a:cubicBezTo>
                      <a:pt x="973070" y="1016412"/>
                      <a:pt x="0" y="1016412"/>
                      <a:pt x="0" y="843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3" name="Google Shape;413;p30"/>
              <p:cNvSpPr/>
              <p:nvPr/>
            </p:nvSpPr>
            <p:spPr>
              <a:xfrm>
                <a:off x="8416248" y="1454477"/>
                <a:ext cx="973069" cy="227049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227049" extrusionOk="0">
                    <a:moveTo>
                      <a:pt x="0" y="0"/>
                    </a:moveTo>
                    <a:cubicBezTo>
                      <a:pt x="0" y="129743"/>
                      <a:pt x="973070" y="129743"/>
                      <a:pt x="973070" y="0"/>
                    </a:cubicBezTo>
                    <a:moveTo>
                      <a:pt x="0" y="64871"/>
                    </a:moveTo>
                    <a:cubicBezTo>
                      <a:pt x="0" y="194614"/>
                      <a:pt x="973070" y="194614"/>
                      <a:pt x="973070" y="64871"/>
                    </a:cubicBezTo>
                    <a:moveTo>
                      <a:pt x="0" y="129743"/>
                    </a:moveTo>
                    <a:cubicBezTo>
                      <a:pt x="0" y="259485"/>
                      <a:pt x="973070" y="259485"/>
                      <a:pt x="973070" y="12974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414" name="Google Shape;414;p30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424357" y="1859923"/>
              <a:ext cx="940634" cy="275703"/>
            </a:xfrm>
            <a:custGeom>
              <a:avLst/>
              <a:gdLst/>
              <a:ahLst/>
              <a:cxnLst/>
              <a:rect l="l" t="t" r="r" b="b"/>
              <a:pathLst>
                <a:path w="940634" h="275703" extrusionOk="0">
                  <a:moveTo>
                    <a:pt x="-1" y="-1"/>
                  </a:moveTo>
                  <a:lnTo>
                    <a:pt x="940634" y="-1"/>
                  </a:lnTo>
                  <a:lnTo>
                    <a:pt x="940634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15" name="Google Shape;415;p30"/>
            <p:cNvGrpSpPr/>
            <p:nvPr/>
          </p:nvGrpSpPr>
          <p:grpSpPr>
            <a:xfrm>
              <a:off x="10905685" y="5557588"/>
              <a:ext cx="859545" cy="875763"/>
              <a:chOff x="10905685" y="5557588"/>
              <a:chExt cx="859545" cy="875763"/>
            </a:xfrm>
          </p:grpSpPr>
          <p:sp>
            <p:nvSpPr>
              <p:cNvPr id="416" name="Google Shape;416;p30"/>
              <p:cNvSpPr/>
              <p:nvPr/>
            </p:nvSpPr>
            <p:spPr>
              <a:xfrm>
                <a:off x="10905685" y="5557588"/>
                <a:ext cx="859545" cy="875762"/>
              </a:xfrm>
              <a:custGeom>
                <a:avLst/>
                <a:gdLst/>
                <a:ahLst/>
                <a:cxnLst/>
                <a:rect l="l" t="t" r="r" b="b"/>
                <a:pathLst>
                  <a:path w="859545" h="875762" extrusionOk="0">
                    <a:moveTo>
                      <a:pt x="0" y="0"/>
                    </a:moveTo>
                    <a:lnTo>
                      <a:pt x="859545" y="0"/>
                    </a:lnTo>
                    <a:lnTo>
                      <a:pt x="859545" y="875763"/>
                    </a:lnTo>
                    <a:lnTo>
                      <a:pt x="0" y="87576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0907943" y="5560117"/>
                <a:ext cx="856811" cy="873234"/>
              </a:xfrm>
              <a:custGeom>
                <a:avLst/>
                <a:gdLst/>
                <a:ahLst/>
                <a:cxnLst/>
                <a:rect l="l" t="t" r="r" b="b"/>
                <a:pathLst>
                  <a:path w="856811" h="873234" extrusionOk="0">
                    <a:moveTo>
                      <a:pt x="532283" y="766521"/>
                    </a:moveTo>
                    <a:cubicBezTo>
                      <a:pt x="550284" y="773657"/>
                      <a:pt x="569421" y="776738"/>
                      <a:pt x="588720" y="775441"/>
                    </a:cubicBezTo>
                    <a:cubicBezTo>
                      <a:pt x="609479" y="777873"/>
                      <a:pt x="630400" y="770251"/>
                      <a:pt x="646618" y="754520"/>
                    </a:cubicBezTo>
                    <a:cubicBezTo>
                      <a:pt x="661863" y="736518"/>
                      <a:pt x="664295" y="711218"/>
                      <a:pt x="653105" y="690621"/>
                    </a:cubicBezTo>
                    <a:cubicBezTo>
                      <a:pt x="644023" y="677810"/>
                      <a:pt x="630076" y="669214"/>
                      <a:pt x="614507" y="667106"/>
                    </a:cubicBezTo>
                    <a:cubicBezTo>
                      <a:pt x="632346" y="663538"/>
                      <a:pt x="646618" y="650077"/>
                      <a:pt x="651483" y="632399"/>
                    </a:cubicBezTo>
                    <a:cubicBezTo>
                      <a:pt x="656025" y="617479"/>
                      <a:pt x="652943" y="601261"/>
                      <a:pt x="643374" y="588773"/>
                    </a:cubicBezTo>
                    <a:cubicBezTo>
                      <a:pt x="629913" y="572718"/>
                      <a:pt x="609479" y="564285"/>
                      <a:pt x="588720" y="566231"/>
                    </a:cubicBezTo>
                    <a:cubicBezTo>
                      <a:pt x="571529" y="566068"/>
                      <a:pt x="554663" y="569312"/>
                      <a:pt x="538769" y="575799"/>
                    </a:cubicBezTo>
                    <a:lnTo>
                      <a:pt x="538769" y="613911"/>
                    </a:lnTo>
                    <a:cubicBezTo>
                      <a:pt x="548662" y="606613"/>
                      <a:pt x="560339" y="602396"/>
                      <a:pt x="572665" y="601748"/>
                    </a:cubicBezTo>
                    <a:cubicBezTo>
                      <a:pt x="580124" y="600126"/>
                      <a:pt x="588072" y="601099"/>
                      <a:pt x="594721" y="604343"/>
                    </a:cubicBezTo>
                    <a:cubicBezTo>
                      <a:pt x="601370" y="607748"/>
                      <a:pt x="606236" y="613262"/>
                      <a:pt x="608020" y="619587"/>
                    </a:cubicBezTo>
                    <a:cubicBezTo>
                      <a:pt x="610453" y="625912"/>
                      <a:pt x="609479" y="632886"/>
                      <a:pt x="605424" y="638725"/>
                    </a:cubicBezTo>
                    <a:cubicBezTo>
                      <a:pt x="601532" y="644401"/>
                      <a:pt x="594883" y="648617"/>
                      <a:pt x="587099" y="650239"/>
                    </a:cubicBezTo>
                    <a:cubicBezTo>
                      <a:pt x="575422" y="652347"/>
                      <a:pt x="563421" y="652996"/>
                      <a:pt x="551743" y="651861"/>
                    </a:cubicBezTo>
                    <a:lnTo>
                      <a:pt x="551743" y="687378"/>
                    </a:lnTo>
                    <a:cubicBezTo>
                      <a:pt x="565042" y="685756"/>
                      <a:pt x="578665" y="686405"/>
                      <a:pt x="591964" y="689000"/>
                    </a:cubicBezTo>
                    <a:cubicBezTo>
                      <a:pt x="603478" y="691432"/>
                      <a:pt x="612722" y="700190"/>
                      <a:pt x="616129" y="711705"/>
                    </a:cubicBezTo>
                    <a:cubicBezTo>
                      <a:pt x="615155" y="728896"/>
                      <a:pt x="601046" y="742356"/>
                      <a:pt x="583855" y="742356"/>
                    </a:cubicBezTo>
                    <a:cubicBezTo>
                      <a:pt x="565691" y="742519"/>
                      <a:pt x="547851" y="737329"/>
                      <a:pt x="532283" y="727760"/>
                    </a:cubicBezTo>
                    <a:close/>
                    <a:moveTo>
                      <a:pt x="445354" y="501521"/>
                    </a:moveTo>
                    <a:cubicBezTo>
                      <a:pt x="444544" y="481736"/>
                      <a:pt x="458167" y="464220"/>
                      <a:pt x="477629" y="460328"/>
                    </a:cubicBezTo>
                    <a:lnTo>
                      <a:pt x="820635" y="460328"/>
                    </a:lnTo>
                    <a:cubicBezTo>
                      <a:pt x="841557" y="462437"/>
                      <a:pt x="857288" y="480438"/>
                      <a:pt x="856801" y="501521"/>
                    </a:cubicBezTo>
                    <a:lnTo>
                      <a:pt x="856801" y="840961"/>
                    </a:lnTo>
                    <a:cubicBezTo>
                      <a:pt x="853720" y="857503"/>
                      <a:pt x="840421" y="870477"/>
                      <a:pt x="823717" y="873234"/>
                    </a:cubicBezTo>
                    <a:lnTo>
                      <a:pt x="480871" y="873234"/>
                    </a:lnTo>
                    <a:cubicBezTo>
                      <a:pt x="460438" y="870802"/>
                      <a:pt x="445193" y="853448"/>
                      <a:pt x="445354" y="832852"/>
                    </a:cubicBezTo>
                    <a:close/>
                    <a:moveTo>
                      <a:pt x="683271" y="659970"/>
                    </a:moveTo>
                    <a:lnTo>
                      <a:pt x="695272" y="660132"/>
                    </a:lnTo>
                    <a:lnTo>
                      <a:pt x="695434" y="631750"/>
                    </a:lnTo>
                    <a:cubicBezTo>
                      <a:pt x="695272" y="628831"/>
                      <a:pt x="696731" y="617966"/>
                      <a:pt x="705002" y="615695"/>
                    </a:cubicBezTo>
                    <a:cubicBezTo>
                      <a:pt x="708083" y="615208"/>
                      <a:pt x="712300" y="614722"/>
                      <a:pt x="714571" y="616344"/>
                    </a:cubicBezTo>
                    <a:lnTo>
                      <a:pt x="714733" y="605316"/>
                    </a:lnTo>
                    <a:cubicBezTo>
                      <a:pt x="711489" y="603045"/>
                      <a:pt x="704516" y="604505"/>
                      <a:pt x="701272" y="607424"/>
                    </a:cubicBezTo>
                    <a:cubicBezTo>
                      <a:pt x="698191" y="610343"/>
                      <a:pt x="697218" y="612127"/>
                      <a:pt x="695434" y="616020"/>
                    </a:cubicBezTo>
                    <a:lnTo>
                      <a:pt x="695272" y="605478"/>
                    </a:lnTo>
                    <a:lnTo>
                      <a:pt x="683433" y="605478"/>
                    </a:lnTo>
                    <a:close/>
                    <a:moveTo>
                      <a:pt x="759332" y="658834"/>
                    </a:moveTo>
                    <a:lnTo>
                      <a:pt x="772631" y="658997"/>
                    </a:lnTo>
                    <a:lnTo>
                      <a:pt x="772792" y="577421"/>
                    </a:lnTo>
                    <a:lnTo>
                      <a:pt x="760629" y="577421"/>
                    </a:lnTo>
                    <a:lnTo>
                      <a:pt x="760629" y="611478"/>
                    </a:lnTo>
                    <a:cubicBezTo>
                      <a:pt x="754142" y="600775"/>
                      <a:pt x="742465" y="602396"/>
                      <a:pt x="736141" y="604667"/>
                    </a:cubicBezTo>
                    <a:cubicBezTo>
                      <a:pt x="725761" y="609370"/>
                      <a:pt x="719111" y="619749"/>
                      <a:pt x="719598" y="635643"/>
                    </a:cubicBezTo>
                    <a:cubicBezTo>
                      <a:pt x="721057" y="648780"/>
                      <a:pt x="726897" y="657375"/>
                      <a:pt x="735492" y="659321"/>
                    </a:cubicBezTo>
                    <a:cubicBezTo>
                      <a:pt x="744573" y="661105"/>
                      <a:pt x="753980" y="659645"/>
                      <a:pt x="759170" y="649266"/>
                    </a:cubicBezTo>
                    <a:close/>
                    <a:moveTo>
                      <a:pt x="759170" y="636616"/>
                    </a:moveTo>
                    <a:lnTo>
                      <a:pt x="759170" y="626561"/>
                    </a:lnTo>
                    <a:cubicBezTo>
                      <a:pt x="758845" y="620561"/>
                      <a:pt x="756088" y="614722"/>
                      <a:pt x="746357" y="613911"/>
                    </a:cubicBezTo>
                    <a:cubicBezTo>
                      <a:pt x="742790" y="614560"/>
                      <a:pt x="732248" y="612776"/>
                      <a:pt x="731762" y="632886"/>
                    </a:cubicBezTo>
                    <a:cubicBezTo>
                      <a:pt x="730951" y="645212"/>
                      <a:pt x="738248" y="654456"/>
                      <a:pt x="749601" y="650726"/>
                    </a:cubicBezTo>
                    <a:cubicBezTo>
                      <a:pt x="754305" y="648942"/>
                      <a:pt x="757386" y="642941"/>
                      <a:pt x="759170" y="636616"/>
                    </a:cubicBezTo>
                    <a:close/>
                    <a:moveTo>
                      <a:pt x="577368" y="424325"/>
                    </a:moveTo>
                    <a:lnTo>
                      <a:pt x="669322" y="424162"/>
                    </a:lnTo>
                    <a:cubicBezTo>
                      <a:pt x="672729" y="392537"/>
                      <a:pt x="672080" y="360264"/>
                      <a:pt x="668349" y="327666"/>
                    </a:cubicBezTo>
                    <a:lnTo>
                      <a:pt x="749277" y="294257"/>
                    </a:lnTo>
                    <a:cubicBezTo>
                      <a:pt x="761602" y="286960"/>
                      <a:pt x="761927" y="278526"/>
                      <a:pt x="760305" y="270093"/>
                    </a:cubicBezTo>
                    <a:lnTo>
                      <a:pt x="727870" y="192248"/>
                    </a:lnTo>
                    <a:cubicBezTo>
                      <a:pt x="724301" y="184139"/>
                      <a:pt x="711652" y="177327"/>
                      <a:pt x="700785" y="182193"/>
                    </a:cubicBezTo>
                    <a:lnTo>
                      <a:pt x="622129" y="216088"/>
                    </a:lnTo>
                    <a:cubicBezTo>
                      <a:pt x="598938" y="189653"/>
                      <a:pt x="574124" y="164353"/>
                      <a:pt x="546716" y="140675"/>
                    </a:cubicBezTo>
                    <a:lnTo>
                      <a:pt x="580287" y="58612"/>
                    </a:lnTo>
                    <a:cubicBezTo>
                      <a:pt x="583044" y="51315"/>
                      <a:pt x="579801" y="39638"/>
                      <a:pt x="569259" y="33961"/>
                    </a:cubicBezTo>
                    <a:lnTo>
                      <a:pt x="492224" y="1688"/>
                    </a:lnTo>
                    <a:cubicBezTo>
                      <a:pt x="482331" y="-1880"/>
                      <a:pt x="471141" y="3634"/>
                      <a:pt x="467573" y="11581"/>
                    </a:cubicBezTo>
                    <a:lnTo>
                      <a:pt x="434164" y="93805"/>
                    </a:lnTo>
                    <a:cubicBezTo>
                      <a:pt x="406756" y="86345"/>
                      <a:pt x="370428" y="85210"/>
                      <a:pt x="325181" y="91535"/>
                    </a:cubicBezTo>
                    <a:lnTo>
                      <a:pt x="292907" y="11257"/>
                    </a:lnTo>
                    <a:cubicBezTo>
                      <a:pt x="289663" y="3634"/>
                      <a:pt x="278960" y="-2529"/>
                      <a:pt x="267931" y="1039"/>
                    </a:cubicBezTo>
                    <a:lnTo>
                      <a:pt x="191546" y="32826"/>
                    </a:lnTo>
                    <a:cubicBezTo>
                      <a:pt x="176949" y="39151"/>
                      <a:pt x="179382" y="56017"/>
                      <a:pt x="181814" y="61694"/>
                    </a:cubicBezTo>
                    <a:lnTo>
                      <a:pt x="213439" y="139702"/>
                    </a:lnTo>
                    <a:cubicBezTo>
                      <a:pt x="189113" y="160785"/>
                      <a:pt x="164300" y="184463"/>
                      <a:pt x="138513" y="214952"/>
                    </a:cubicBezTo>
                    <a:lnTo>
                      <a:pt x="57424" y="181057"/>
                    </a:lnTo>
                    <a:cubicBezTo>
                      <a:pt x="49640" y="179111"/>
                      <a:pt x="41369" y="179760"/>
                      <a:pt x="32611" y="192572"/>
                    </a:cubicBezTo>
                    <a:lnTo>
                      <a:pt x="1310" y="267660"/>
                    </a:lnTo>
                    <a:cubicBezTo>
                      <a:pt x="-2258" y="279986"/>
                      <a:pt x="1635" y="288582"/>
                      <a:pt x="10879" y="294420"/>
                    </a:cubicBezTo>
                    <a:lnTo>
                      <a:pt x="93914" y="328315"/>
                    </a:lnTo>
                    <a:cubicBezTo>
                      <a:pt x="85805" y="367238"/>
                      <a:pt x="87914" y="401944"/>
                      <a:pt x="92779" y="435515"/>
                    </a:cubicBezTo>
                    <a:lnTo>
                      <a:pt x="12663" y="468924"/>
                    </a:lnTo>
                    <a:cubicBezTo>
                      <a:pt x="-1609" y="474924"/>
                      <a:pt x="-636" y="486764"/>
                      <a:pt x="986" y="495359"/>
                    </a:cubicBezTo>
                    <a:lnTo>
                      <a:pt x="33260" y="572880"/>
                    </a:lnTo>
                    <a:cubicBezTo>
                      <a:pt x="42179" y="584719"/>
                      <a:pt x="50775" y="585044"/>
                      <a:pt x="59046" y="581637"/>
                    </a:cubicBezTo>
                    <a:lnTo>
                      <a:pt x="139649" y="548229"/>
                    </a:lnTo>
                    <a:cubicBezTo>
                      <a:pt x="161381" y="576610"/>
                      <a:pt x="187004" y="601099"/>
                      <a:pt x="214250" y="623642"/>
                    </a:cubicBezTo>
                    <a:lnTo>
                      <a:pt x="180031" y="706353"/>
                    </a:lnTo>
                    <a:cubicBezTo>
                      <a:pt x="177274" y="719327"/>
                      <a:pt x="183761" y="725490"/>
                      <a:pt x="191383" y="730679"/>
                    </a:cubicBezTo>
                    <a:lnTo>
                      <a:pt x="265661" y="761980"/>
                    </a:lnTo>
                    <a:cubicBezTo>
                      <a:pt x="276040" y="766196"/>
                      <a:pt x="285284" y="764250"/>
                      <a:pt x="293393" y="751600"/>
                    </a:cubicBezTo>
                    <a:lnTo>
                      <a:pt x="326964" y="669376"/>
                    </a:lnTo>
                    <a:cubicBezTo>
                      <a:pt x="347724" y="676188"/>
                      <a:pt x="375780" y="677971"/>
                      <a:pt x="410487" y="674728"/>
                    </a:cubicBezTo>
                    <a:lnTo>
                      <a:pt x="410487" y="581962"/>
                    </a:lnTo>
                    <a:cubicBezTo>
                      <a:pt x="400918" y="583422"/>
                      <a:pt x="391025" y="584232"/>
                      <a:pt x="380322" y="584232"/>
                    </a:cubicBezTo>
                    <a:cubicBezTo>
                      <a:pt x="268904" y="584232"/>
                      <a:pt x="178572" y="493737"/>
                      <a:pt x="178572" y="381672"/>
                    </a:cubicBezTo>
                    <a:cubicBezTo>
                      <a:pt x="178572" y="269444"/>
                      <a:pt x="268418" y="178462"/>
                      <a:pt x="379672" y="178462"/>
                    </a:cubicBezTo>
                    <a:cubicBezTo>
                      <a:pt x="491089" y="178462"/>
                      <a:pt x="581909" y="269444"/>
                      <a:pt x="581909" y="381672"/>
                    </a:cubicBezTo>
                    <a:cubicBezTo>
                      <a:pt x="582395" y="394808"/>
                      <a:pt x="579963" y="412161"/>
                      <a:pt x="577530" y="424325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418" name="Google Shape;418;p30"/>
          <p:cNvSpPr txBox="1">
            <a:spLocks noGrp="1"/>
          </p:cNvSpPr>
          <p:nvPr>
            <p:ph type="title"/>
          </p:nvPr>
        </p:nvSpPr>
        <p:spPr>
          <a:xfrm>
            <a:off x="66966" y="48772"/>
            <a:ext cx="30777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CASCADE SCENARIO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1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424" name="Google Shape;424;p31"/>
          <p:cNvGrpSpPr/>
          <p:nvPr/>
        </p:nvGrpSpPr>
        <p:grpSpPr>
          <a:xfrm>
            <a:off x="1081936" y="640813"/>
            <a:ext cx="7906192" cy="4305834"/>
            <a:chOff x="1442581" y="854417"/>
            <a:chExt cx="10541589" cy="5741112"/>
          </a:xfrm>
        </p:grpSpPr>
        <p:sp>
          <p:nvSpPr>
            <p:cNvPr id="425" name="Google Shape;425;p31"/>
            <p:cNvSpPr/>
            <p:nvPr/>
          </p:nvSpPr>
          <p:spPr>
            <a:xfrm>
              <a:off x="3388720" y="1535566"/>
              <a:ext cx="1264990" cy="551406"/>
            </a:xfrm>
            <a:custGeom>
              <a:avLst/>
              <a:gdLst/>
              <a:ahLst/>
              <a:cxnLst/>
              <a:rect l="l" t="t" r="r" b="b"/>
              <a:pathLst>
                <a:path w="1264990" h="551406" extrusionOk="0">
                  <a:moveTo>
                    <a:pt x="0" y="0"/>
                  </a:moveTo>
                  <a:lnTo>
                    <a:pt x="1264991" y="0"/>
                  </a:lnTo>
                  <a:lnTo>
                    <a:pt x="1264991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26" name="Google Shape;426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96829" y="1697745"/>
              <a:ext cx="1232555" cy="275703"/>
            </a:xfrm>
            <a:custGeom>
              <a:avLst/>
              <a:gdLst/>
              <a:ahLst/>
              <a:cxnLst/>
              <a:rect l="l" t="t" r="r" b="b"/>
              <a:pathLst>
                <a:path w="1232555" h="275703" extrusionOk="0">
                  <a:moveTo>
                    <a:pt x="-1" y="-1"/>
                  </a:moveTo>
                  <a:lnTo>
                    <a:pt x="1232555" y="-1"/>
                  </a:lnTo>
                  <a:lnTo>
                    <a:pt x="1232555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427" name="Google Shape;427;p31"/>
            <p:cNvSpPr/>
            <p:nvPr/>
          </p:nvSpPr>
          <p:spPr>
            <a:xfrm>
              <a:off x="6113316" y="854417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28" name="Google Shape;428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1425" y="1016596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29" name="Google Shape;429;p31"/>
            <p:cNvGrpSpPr/>
            <p:nvPr/>
          </p:nvGrpSpPr>
          <p:grpSpPr>
            <a:xfrm>
              <a:off x="6762029" y="2768121"/>
              <a:ext cx="1798233" cy="1175792"/>
              <a:chOff x="6762029" y="2768121"/>
              <a:chExt cx="1798233" cy="1175792"/>
            </a:xfrm>
          </p:grpSpPr>
          <p:sp>
            <p:nvSpPr>
              <p:cNvPr id="430" name="Google Shape;430;p31"/>
              <p:cNvSpPr/>
              <p:nvPr/>
            </p:nvSpPr>
            <p:spPr>
              <a:xfrm>
                <a:off x="6762029" y="2768121"/>
                <a:ext cx="1713089" cy="1119030"/>
              </a:xfrm>
              <a:custGeom>
                <a:avLst/>
                <a:gdLst/>
                <a:ahLst/>
                <a:cxnLst/>
                <a:rect l="l" t="t" r="r" b="b"/>
                <a:pathLst>
                  <a:path w="1713089" h="1119030" extrusionOk="0">
                    <a:moveTo>
                      <a:pt x="0" y="0"/>
                    </a:moveTo>
                    <a:cubicBezTo>
                      <a:pt x="0" y="746020"/>
                      <a:pt x="571030" y="1119030"/>
                      <a:pt x="1713090" y="111903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31" name="Google Shape;431;p31"/>
              <p:cNvSpPr/>
              <p:nvPr/>
            </p:nvSpPr>
            <p:spPr>
              <a:xfrm>
                <a:off x="8446738" y="3830389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432" name="Google Shape;432;p31"/>
            <p:cNvGrpSpPr/>
            <p:nvPr/>
          </p:nvGrpSpPr>
          <p:grpSpPr>
            <a:xfrm>
              <a:off x="7410742" y="2768121"/>
              <a:ext cx="2933481" cy="527079"/>
              <a:chOff x="7410742" y="2768121"/>
              <a:chExt cx="2933481" cy="527079"/>
            </a:xfrm>
          </p:grpSpPr>
          <p:sp>
            <p:nvSpPr>
              <p:cNvPr id="433" name="Google Shape;433;p31"/>
              <p:cNvSpPr/>
              <p:nvPr/>
            </p:nvSpPr>
            <p:spPr>
              <a:xfrm>
                <a:off x="7410742" y="2768121"/>
                <a:ext cx="2848337" cy="470317"/>
              </a:xfrm>
              <a:custGeom>
                <a:avLst/>
                <a:gdLst/>
                <a:ahLst/>
                <a:cxnLst/>
                <a:rect l="l" t="t" r="r" b="b"/>
                <a:pathLst>
                  <a:path w="2848337" h="470317" extrusionOk="0">
                    <a:moveTo>
                      <a:pt x="0" y="0"/>
                    </a:moveTo>
                    <a:cubicBezTo>
                      <a:pt x="0" y="313539"/>
                      <a:pt x="949441" y="470317"/>
                      <a:pt x="2848338" y="470317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34" name="Google Shape;434;p31"/>
              <p:cNvSpPr/>
              <p:nvPr/>
            </p:nvSpPr>
            <p:spPr>
              <a:xfrm>
                <a:off x="10230699" y="3181676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435" name="Google Shape;435;p31"/>
            <p:cNvSpPr/>
            <p:nvPr/>
          </p:nvSpPr>
          <p:spPr>
            <a:xfrm>
              <a:off x="6113316" y="221671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36" name="Google Shape;436;p3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21425" y="2378893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37" name="Google Shape;437;p31"/>
            <p:cNvGrpSpPr/>
            <p:nvPr/>
          </p:nvGrpSpPr>
          <p:grpSpPr>
            <a:xfrm>
              <a:off x="4430391" y="1071574"/>
              <a:ext cx="1664761" cy="463991"/>
              <a:chOff x="4430391" y="1071574"/>
              <a:chExt cx="1664761" cy="463991"/>
            </a:xfrm>
          </p:grpSpPr>
          <p:sp>
            <p:nvSpPr>
              <p:cNvPr id="438" name="Google Shape;438;p31"/>
              <p:cNvSpPr/>
              <p:nvPr/>
            </p:nvSpPr>
            <p:spPr>
              <a:xfrm>
                <a:off x="4430391" y="1128336"/>
                <a:ext cx="1551235" cy="407229"/>
              </a:xfrm>
              <a:custGeom>
                <a:avLst/>
                <a:gdLst/>
                <a:ahLst/>
                <a:cxnLst/>
                <a:rect l="l" t="t" r="r" b="b"/>
                <a:pathLst>
                  <a:path w="1551235" h="407229" extrusionOk="0">
                    <a:moveTo>
                      <a:pt x="0" y="407230"/>
                    </a:moveTo>
                    <a:cubicBezTo>
                      <a:pt x="851647" y="136932"/>
                      <a:pt x="1368737" y="1189"/>
                      <a:pt x="1551236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39" name="Google Shape;439;p31"/>
              <p:cNvSpPr/>
              <p:nvPr/>
            </p:nvSpPr>
            <p:spPr>
              <a:xfrm>
                <a:off x="5981303" y="1071574"/>
                <a:ext cx="113849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849" h="113524" extrusionOk="0">
                    <a:moveTo>
                      <a:pt x="113849" y="55952"/>
                    </a:moveTo>
                    <a:lnTo>
                      <a:pt x="811" y="113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440" name="Google Shape;440;p31"/>
            <p:cNvGrpSpPr/>
            <p:nvPr/>
          </p:nvGrpSpPr>
          <p:grpSpPr>
            <a:xfrm>
              <a:off x="4446934" y="2086973"/>
              <a:ext cx="1648218" cy="456693"/>
              <a:chOff x="4446934" y="2086973"/>
              <a:chExt cx="1648218" cy="456693"/>
            </a:xfrm>
          </p:grpSpPr>
          <p:sp>
            <p:nvSpPr>
              <p:cNvPr id="441" name="Google Shape;441;p31"/>
              <p:cNvSpPr/>
              <p:nvPr/>
            </p:nvSpPr>
            <p:spPr>
              <a:xfrm>
                <a:off x="4446934" y="2086973"/>
                <a:ext cx="1534693" cy="400163"/>
              </a:xfrm>
              <a:custGeom>
                <a:avLst/>
                <a:gdLst/>
                <a:ahLst/>
                <a:cxnLst/>
                <a:rect l="l" t="t" r="r" b="b"/>
                <a:pathLst>
                  <a:path w="1534693" h="400163" extrusionOk="0">
                    <a:moveTo>
                      <a:pt x="0" y="0"/>
                    </a:moveTo>
                    <a:cubicBezTo>
                      <a:pt x="840619" y="270298"/>
                      <a:pt x="1352194" y="403662"/>
                      <a:pt x="1534694" y="400094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42" name="Google Shape;442;p31"/>
              <p:cNvSpPr/>
              <p:nvPr/>
            </p:nvSpPr>
            <p:spPr>
              <a:xfrm>
                <a:off x="5980492" y="2430304"/>
                <a:ext cx="114660" cy="113362"/>
              </a:xfrm>
              <a:custGeom>
                <a:avLst/>
                <a:gdLst/>
                <a:ahLst/>
                <a:cxnLst/>
                <a:rect l="l" t="t" r="r" b="b"/>
                <a:pathLst>
                  <a:path w="114660" h="113362" extrusionOk="0">
                    <a:moveTo>
                      <a:pt x="114660" y="54492"/>
                    </a:moveTo>
                    <a:lnTo>
                      <a:pt x="2271" y="1133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443" name="Google Shape;443;p31"/>
            <p:cNvGrpSpPr/>
            <p:nvPr/>
          </p:nvGrpSpPr>
          <p:grpSpPr>
            <a:xfrm>
              <a:off x="7410742" y="1127363"/>
              <a:ext cx="1083027" cy="399120"/>
              <a:chOff x="7410742" y="1127363"/>
              <a:chExt cx="1083027" cy="399120"/>
            </a:xfrm>
          </p:grpSpPr>
          <p:sp>
            <p:nvSpPr>
              <p:cNvPr id="444" name="Google Shape;444;p31"/>
              <p:cNvSpPr/>
              <p:nvPr/>
            </p:nvSpPr>
            <p:spPr>
              <a:xfrm>
                <a:off x="7410742" y="1127363"/>
                <a:ext cx="985070" cy="341709"/>
              </a:xfrm>
              <a:custGeom>
                <a:avLst/>
                <a:gdLst/>
                <a:ahLst/>
                <a:cxnLst/>
                <a:rect l="l" t="t" r="r" b="b"/>
                <a:pathLst>
                  <a:path w="985070" h="341709" extrusionOk="0">
                    <a:moveTo>
                      <a:pt x="0" y="0"/>
                    </a:moveTo>
                    <a:cubicBezTo>
                      <a:pt x="270302" y="1837"/>
                      <a:pt x="598649" y="115742"/>
                      <a:pt x="985071" y="34171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45" name="Google Shape;445;p31"/>
              <p:cNvSpPr/>
              <p:nvPr/>
            </p:nvSpPr>
            <p:spPr>
              <a:xfrm>
                <a:off x="8367108" y="1420095"/>
                <a:ext cx="126661" cy="106388"/>
              </a:xfrm>
              <a:custGeom>
                <a:avLst/>
                <a:gdLst/>
                <a:ahLst/>
                <a:cxnLst/>
                <a:rect l="l" t="t" r="r" b="b"/>
                <a:pathLst>
                  <a:path w="126661" h="106388" extrusionOk="0">
                    <a:moveTo>
                      <a:pt x="126661" y="106389"/>
                    </a:moveTo>
                    <a:lnTo>
                      <a:pt x="0" y="97956"/>
                    </a:lnTo>
                    <a:lnTo>
                      <a:pt x="572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446" name="Google Shape;446;p31"/>
            <p:cNvGrpSpPr/>
            <p:nvPr/>
          </p:nvGrpSpPr>
          <p:grpSpPr>
            <a:xfrm>
              <a:off x="7410742" y="2096379"/>
              <a:ext cx="1063890" cy="387965"/>
              <a:chOff x="7410742" y="2096379"/>
              <a:chExt cx="1063890" cy="387965"/>
            </a:xfrm>
          </p:grpSpPr>
          <p:sp>
            <p:nvSpPr>
              <p:cNvPr id="447" name="Google Shape;447;p31"/>
              <p:cNvSpPr/>
              <p:nvPr/>
            </p:nvSpPr>
            <p:spPr>
              <a:xfrm>
                <a:off x="7410742" y="2154763"/>
                <a:ext cx="966582" cy="329581"/>
              </a:xfrm>
              <a:custGeom>
                <a:avLst/>
                <a:gdLst/>
                <a:ahLst/>
                <a:cxnLst/>
                <a:rect l="l" t="t" r="r" b="b"/>
                <a:pathLst>
                  <a:path w="966582" h="329581" extrusionOk="0">
                    <a:moveTo>
                      <a:pt x="0" y="329384"/>
                    </a:moveTo>
                    <a:cubicBezTo>
                      <a:pt x="270302" y="334898"/>
                      <a:pt x="592486" y="225103"/>
                      <a:pt x="966583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48" name="Google Shape;448;p31"/>
              <p:cNvSpPr/>
              <p:nvPr/>
            </p:nvSpPr>
            <p:spPr>
              <a:xfrm>
                <a:off x="8348133" y="2096379"/>
                <a:ext cx="126499" cy="107037"/>
              </a:xfrm>
              <a:custGeom>
                <a:avLst/>
                <a:gdLst/>
                <a:ahLst/>
                <a:cxnLst/>
                <a:rect l="l" t="t" r="r" b="b"/>
                <a:pathLst>
                  <a:path w="126499" h="107037" extrusionOk="0">
                    <a:moveTo>
                      <a:pt x="126499" y="0"/>
                    </a:moveTo>
                    <a:lnTo>
                      <a:pt x="58547" y="107038"/>
                    </a:lnTo>
                    <a:lnTo>
                      <a:pt x="0" y="9893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449" name="Google Shape;449;p31"/>
            <p:cNvGrpSpPr/>
            <p:nvPr/>
          </p:nvGrpSpPr>
          <p:grpSpPr>
            <a:xfrm>
              <a:off x="9227140" y="4162855"/>
              <a:ext cx="218939" cy="890034"/>
              <a:chOff x="9227140" y="4162855"/>
              <a:chExt cx="218939" cy="890034"/>
            </a:xfrm>
          </p:grpSpPr>
          <p:sp>
            <p:nvSpPr>
              <p:cNvPr id="450" name="Google Shape;450;p31"/>
              <p:cNvSpPr/>
              <p:nvPr/>
            </p:nvSpPr>
            <p:spPr>
              <a:xfrm>
                <a:off x="9227140" y="4162855"/>
                <a:ext cx="162178" cy="804891"/>
              </a:xfrm>
              <a:custGeom>
                <a:avLst/>
                <a:gdLst/>
                <a:ahLst/>
                <a:cxnLst/>
                <a:rect l="l" t="t" r="r" b="b"/>
                <a:pathLst>
                  <a:path w="162178" h="804891" extrusionOk="0">
                    <a:moveTo>
                      <a:pt x="0" y="0"/>
                    </a:moveTo>
                    <a:cubicBezTo>
                      <a:pt x="0" y="302738"/>
                      <a:pt x="27035" y="454099"/>
                      <a:pt x="81089" y="454099"/>
                    </a:cubicBezTo>
                    <a:cubicBezTo>
                      <a:pt x="135143" y="454099"/>
                      <a:pt x="162178" y="571030"/>
                      <a:pt x="162178" y="804891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1" name="Google Shape;451;p31"/>
              <p:cNvSpPr/>
              <p:nvPr/>
            </p:nvSpPr>
            <p:spPr>
              <a:xfrm>
                <a:off x="9332555" y="493936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452" name="Google Shape;452;p31"/>
            <p:cNvSpPr/>
            <p:nvPr/>
          </p:nvSpPr>
          <p:spPr>
            <a:xfrm>
              <a:off x="8578426" y="3611449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53" name="Google Shape;453;p3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86535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54" name="Google Shape;454;p31"/>
            <p:cNvGrpSpPr/>
            <p:nvPr/>
          </p:nvGrpSpPr>
          <p:grpSpPr>
            <a:xfrm>
              <a:off x="11278695" y="4811568"/>
              <a:ext cx="113524" cy="727856"/>
              <a:chOff x="11278695" y="4811568"/>
              <a:chExt cx="113524" cy="727856"/>
            </a:xfrm>
          </p:grpSpPr>
          <p:sp>
            <p:nvSpPr>
              <p:cNvPr id="455" name="Google Shape;455;p31"/>
              <p:cNvSpPr/>
              <p:nvPr/>
            </p:nvSpPr>
            <p:spPr>
              <a:xfrm>
                <a:off x="11335458" y="4811568"/>
                <a:ext cx="16217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642712" extrusionOk="0">
                    <a:moveTo>
                      <a:pt x="0" y="0"/>
                    </a:moveTo>
                    <a:lnTo>
                      <a:pt x="0" y="642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56" name="Google Shape;456;p31"/>
              <p:cNvSpPr/>
              <p:nvPr/>
            </p:nvSpPr>
            <p:spPr>
              <a:xfrm>
                <a:off x="11278695" y="5425900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457" name="Google Shape;457;p31"/>
            <p:cNvSpPr/>
            <p:nvPr/>
          </p:nvSpPr>
          <p:spPr>
            <a:xfrm>
              <a:off x="10686744" y="4260162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58" name="Google Shape;458;p3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94853" y="4422340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59" name="Google Shape;459;p31"/>
            <p:cNvGrpSpPr/>
            <p:nvPr/>
          </p:nvGrpSpPr>
          <p:grpSpPr>
            <a:xfrm>
              <a:off x="11011101" y="3514142"/>
              <a:ext cx="381118" cy="727855"/>
              <a:chOff x="11011101" y="3514142"/>
              <a:chExt cx="381118" cy="727855"/>
            </a:xfrm>
          </p:grpSpPr>
          <p:sp>
            <p:nvSpPr>
              <p:cNvPr id="460" name="Google Shape;460;p31"/>
              <p:cNvSpPr/>
              <p:nvPr/>
            </p:nvSpPr>
            <p:spPr>
              <a:xfrm>
                <a:off x="11011101" y="3514142"/>
                <a:ext cx="324356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324356" h="642712" extrusionOk="0">
                    <a:moveTo>
                      <a:pt x="0" y="0"/>
                    </a:moveTo>
                    <a:cubicBezTo>
                      <a:pt x="0" y="248668"/>
                      <a:pt x="54054" y="373010"/>
                      <a:pt x="162178" y="373010"/>
                    </a:cubicBezTo>
                    <a:cubicBezTo>
                      <a:pt x="270302" y="373010"/>
                      <a:pt x="324357" y="462906"/>
                      <a:pt x="324357" y="64271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1" name="Google Shape;461;p31"/>
              <p:cNvSpPr/>
              <p:nvPr/>
            </p:nvSpPr>
            <p:spPr>
              <a:xfrm>
                <a:off x="11278695" y="4128473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462" name="Google Shape;462;p31"/>
            <p:cNvSpPr/>
            <p:nvPr/>
          </p:nvSpPr>
          <p:spPr>
            <a:xfrm>
              <a:off x="10362388" y="296273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63" name="Google Shape;463;p3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70497" y="312491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64" name="Google Shape;464;p31"/>
            <p:cNvGrpSpPr/>
            <p:nvPr/>
          </p:nvGrpSpPr>
          <p:grpSpPr>
            <a:xfrm>
              <a:off x="10038031" y="5346757"/>
              <a:ext cx="849489" cy="705474"/>
              <a:chOff x="10038031" y="5346757"/>
              <a:chExt cx="849489" cy="705474"/>
            </a:xfrm>
          </p:grpSpPr>
          <p:sp>
            <p:nvSpPr>
              <p:cNvPr id="465" name="Google Shape;465;p31"/>
              <p:cNvSpPr/>
              <p:nvPr/>
            </p:nvSpPr>
            <p:spPr>
              <a:xfrm>
                <a:off x="10038031" y="5346757"/>
                <a:ext cx="764346" cy="648713"/>
              </a:xfrm>
              <a:custGeom>
                <a:avLst/>
                <a:gdLst/>
                <a:ahLst/>
                <a:cxnLst/>
                <a:rect l="l" t="t" r="r" b="b"/>
                <a:pathLst>
                  <a:path w="764346" h="648713" extrusionOk="0">
                    <a:moveTo>
                      <a:pt x="0" y="0"/>
                    </a:moveTo>
                    <a:lnTo>
                      <a:pt x="434638" y="0"/>
                    </a:lnTo>
                    <a:lnTo>
                      <a:pt x="434638" y="648713"/>
                    </a:lnTo>
                    <a:lnTo>
                      <a:pt x="764346" y="648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66" name="Google Shape;466;p31"/>
              <p:cNvSpPr/>
              <p:nvPr/>
            </p:nvSpPr>
            <p:spPr>
              <a:xfrm>
                <a:off x="10773996" y="59387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467" name="Google Shape;467;p31"/>
            <p:cNvSpPr/>
            <p:nvPr/>
          </p:nvSpPr>
          <p:spPr>
            <a:xfrm>
              <a:off x="8740605" y="5071054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68" name="Google Shape;468;p3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748713" y="523323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69" name="Google Shape;469;p31"/>
            <p:cNvGrpSpPr/>
            <p:nvPr/>
          </p:nvGrpSpPr>
          <p:grpSpPr>
            <a:xfrm>
              <a:off x="5278098" y="4505375"/>
              <a:ext cx="867653" cy="1814451"/>
              <a:chOff x="5278098" y="4505375"/>
              <a:chExt cx="867653" cy="1814451"/>
            </a:xfrm>
          </p:grpSpPr>
          <p:sp>
            <p:nvSpPr>
              <p:cNvPr id="470" name="Google Shape;470;p31"/>
              <p:cNvSpPr/>
              <p:nvPr/>
            </p:nvSpPr>
            <p:spPr>
              <a:xfrm>
                <a:off x="5334860" y="4590519"/>
                <a:ext cx="810891" cy="1729307"/>
              </a:xfrm>
              <a:custGeom>
                <a:avLst/>
                <a:gdLst/>
                <a:ahLst/>
                <a:cxnLst/>
                <a:rect l="l" t="t" r="r" b="b"/>
                <a:pathLst>
                  <a:path w="810891" h="1729307" extrusionOk="0">
                    <a:moveTo>
                      <a:pt x="810892" y="1729308"/>
                    </a:moveTo>
                    <a:cubicBezTo>
                      <a:pt x="270302" y="1729308"/>
                      <a:pt x="0" y="1152877"/>
                      <a:pt x="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5278098" y="450537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472" name="Google Shape;472;p31"/>
            <p:cNvGrpSpPr/>
            <p:nvPr/>
          </p:nvGrpSpPr>
          <p:grpSpPr>
            <a:xfrm>
              <a:off x="7443178" y="5640624"/>
              <a:ext cx="2002901" cy="679202"/>
              <a:chOff x="7443178" y="5640624"/>
              <a:chExt cx="2002901" cy="679202"/>
            </a:xfrm>
          </p:grpSpPr>
          <p:sp>
            <p:nvSpPr>
              <p:cNvPr id="473" name="Google Shape;473;p31"/>
              <p:cNvSpPr/>
              <p:nvPr/>
            </p:nvSpPr>
            <p:spPr>
              <a:xfrm>
                <a:off x="7443178" y="5725767"/>
                <a:ext cx="1946139" cy="594059"/>
              </a:xfrm>
              <a:custGeom>
                <a:avLst/>
                <a:gdLst/>
                <a:ahLst/>
                <a:cxnLst/>
                <a:rect l="l" t="t" r="r" b="b"/>
                <a:pathLst>
                  <a:path w="1946139" h="594059" extrusionOk="0">
                    <a:moveTo>
                      <a:pt x="0" y="594059"/>
                    </a:moveTo>
                    <a:cubicBezTo>
                      <a:pt x="1297427" y="594059"/>
                      <a:pt x="1946140" y="396040"/>
                      <a:pt x="194614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4" name="Google Shape;474;p31"/>
              <p:cNvSpPr/>
              <p:nvPr/>
            </p:nvSpPr>
            <p:spPr>
              <a:xfrm>
                <a:off x="9332555" y="564062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475" name="Google Shape;475;p31"/>
            <p:cNvSpPr/>
            <p:nvPr/>
          </p:nvSpPr>
          <p:spPr>
            <a:xfrm>
              <a:off x="6145752" y="6044123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76" name="Google Shape;476;p3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53860" y="620630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77" name="Google Shape;477;p31"/>
            <p:cNvGrpSpPr/>
            <p:nvPr/>
          </p:nvGrpSpPr>
          <p:grpSpPr>
            <a:xfrm>
              <a:off x="5983573" y="4211508"/>
              <a:ext cx="2738867" cy="1192010"/>
              <a:chOff x="5983573" y="4211508"/>
              <a:chExt cx="2738867" cy="1192010"/>
            </a:xfrm>
          </p:grpSpPr>
          <p:sp>
            <p:nvSpPr>
              <p:cNvPr id="478" name="Google Shape;478;p31"/>
              <p:cNvSpPr/>
              <p:nvPr/>
            </p:nvSpPr>
            <p:spPr>
              <a:xfrm>
                <a:off x="5983573" y="4211508"/>
                <a:ext cx="2653723" cy="1135248"/>
              </a:xfrm>
              <a:custGeom>
                <a:avLst/>
                <a:gdLst/>
                <a:ahLst/>
                <a:cxnLst/>
                <a:rect l="l" t="t" r="r" b="b"/>
                <a:pathLst>
                  <a:path w="2653723" h="1135248" extrusionOk="0">
                    <a:moveTo>
                      <a:pt x="0" y="0"/>
                    </a:moveTo>
                    <a:cubicBezTo>
                      <a:pt x="919016" y="0"/>
                      <a:pt x="1378516" y="189214"/>
                      <a:pt x="1378516" y="567624"/>
                    </a:cubicBezTo>
                    <a:cubicBezTo>
                      <a:pt x="1378516" y="946035"/>
                      <a:pt x="1803585" y="1135248"/>
                      <a:pt x="2653724" y="1135248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>
                <a:off x="8608916" y="528999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480" name="Google Shape;480;p31"/>
            <p:cNvSpPr/>
            <p:nvPr/>
          </p:nvSpPr>
          <p:spPr>
            <a:xfrm>
              <a:off x="4686147" y="393580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81" name="Google Shape;481;p3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94256" y="409798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82" name="Google Shape;482;p31"/>
            <p:cNvGrpSpPr/>
            <p:nvPr/>
          </p:nvGrpSpPr>
          <p:grpSpPr>
            <a:xfrm>
              <a:off x="2740007" y="1754507"/>
              <a:ext cx="630548" cy="2132644"/>
              <a:chOff x="2740007" y="1754507"/>
              <a:chExt cx="630548" cy="2132644"/>
            </a:xfrm>
          </p:grpSpPr>
          <p:sp>
            <p:nvSpPr>
              <p:cNvPr id="483" name="Google Shape;483;p31"/>
              <p:cNvSpPr/>
              <p:nvPr/>
            </p:nvSpPr>
            <p:spPr>
              <a:xfrm>
                <a:off x="2740007" y="1811269"/>
                <a:ext cx="545405" cy="2075882"/>
              </a:xfrm>
              <a:custGeom>
                <a:avLst/>
                <a:gdLst/>
                <a:ahLst/>
                <a:cxnLst/>
                <a:rect l="l" t="t" r="r" b="b"/>
                <a:pathLst>
                  <a:path w="545405" h="2075882" extrusionOk="0">
                    <a:moveTo>
                      <a:pt x="0" y="2075882"/>
                    </a:moveTo>
                    <a:lnTo>
                      <a:pt x="324357" y="2075882"/>
                    </a:lnTo>
                    <a:lnTo>
                      <a:pt x="324357" y="0"/>
                    </a:lnTo>
                    <a:lnTo>
                      <a:pt x="545406" y="0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4" name="Google Shape;484;p31"/>
              <p:cNvSpPr/>
              <p:nvPr/>
            </p:nvSpPr>
            <p:spPr>
              <a:xfrm>
                <a:off x="3257031" y="17545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485" name="Google Shape;485;p31"/>
            <p:cNvGrpSpPr/>
            <p:nvPr/>
          </p:nvGrpSpPr>
          <p:grpSpPr>
            <a:xfrm>
              <a:off x="2704814" y="4097984"/>
              <a:ext cx="1963168" cy="308138"/>
              <a:chOff x="2704814" y="4097984"/>
              <a:chExt cx="1963168" cy="308138"/>
            </a:xfrm>
          </p:grpSpPr>
          <p:sp>
            <p:nvSpPr>
              <p:cNvPr id="486" name="Google Shape;486;p31"/>
              <p:cNvSpPr/>
              <p:nvPr/>
            </p:nvSpPr>
            <p:spPr>
              <a:xfrm>
                <a:off x="2704814" y="4097984"/>
                <a:ext cx="1878024" cy="251376"/>
              </a:xfrm>
              <a:custGeom>
                <a:avLst/>
                <a:gdLst/>
                <a:ahLst/>
                <a:cxnLst/>
                <a:rect l="l" t="t" r="r" b="b"/>
                <a:pathLst>
                  <a:path w="1878024" h="251376" extrusionOk="0">
                    <a:moveTo>
                      <a:pt x="0" y="0"/>
                    </a:moveTo>
                    <a:lnTo>
                      <a:pt x="1008263" y="0"/>
                    </a:lnTo>
                    <a:lnTo>
                      <a:pt x="1008263" y="251376"/>
                    </a:lnTo>
                    <a:lnTo>
                      <a:pt x="1878025" y="251376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87" name="Google Shape;487;p31"/>
              <p:cNvSpPr/>
              <p:nvPr/>
            </p:nvSpPr>
            <p:spPr>
              <a:xfrm>
                <a:off x="4554458" y="4292598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488" name="Google Shape;488;p31"/>
            <p:cNvSpPr/>
            <p:nvPr/>
          </p:nvSpPr>
          <p:spPr>
            <a:xfrm>
              <a:off x="1442581" y="3238439"/>
              <a:ext cx="1297426" cy="1297426"/>
            </a:xfrm>
            <a:custGeom>
              <a:avLst/>
              <a:gdLst/>
              <a:ahLst/>
              <a:cxnLst/>
              <a:rect l="l" t="t" r="r" b="b"/>
              <a:pathLst>
                <a:path w="1297426" h="1297426" extrusionOk="0">
                  <a:moveTo>
                    <a:pt x="1297427" y="648713"/>
                  </a:moveTo>
                  <a:cubicBezTo>
                    <a:pt x="1297427" y="1006988"/>
                    <a:pt x="1006988" y="1297427"/>
                    <a:pt x="648713" y="1297427"/>
                  </a:cubicBezTo>
                  <a:cubicBezTo>
                    <a:pt x="290439" y="1297427"/>
                    <a:pt x="0" y="1006988"/>
                    <a:pt x="0" y="648713"/>
                  </a:cubicBezTo>
                  <a:cubicBezTo>
                    <a:pt x="0" y="290439"/>
                    <a:pt x="290439" y="0"/>
                    <a:pt x="648713" y="0"/>
                  </a:cubicBezTo>
                  <a:cubicBezTo>
                    <a:pt x="1006988" y="0"/>
                    <a:pt x="1297427" y="290439"/>
                    <a:pt x="1297427" y="648713"/>
                  </a:cubicBezTo>
                  <a:close/>
                </a:path>
              </a:pathLst>
            </a:custGeom>
            <a:solidFill>
              <a:srgbClr val="FFFFFF"/>
            </a:solidFill>
            <a:ln w="121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489" name="Google Shape;489;p3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50689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90" name="Google Shape;490;p31"/>
            <p:cNvGrpSpPr/>
            <p:nvPr/>
          </p:nvGrpSpPr>
          <p:grpSpPr>
            <a:xfrm>
              <a:off x="8416248" y="1324694"/>
              <a:ext cx="973069" cy="973150"/>
              <a:chOff x="8416248" y="1324694"/>
              <a:chExt cx="973069" cy="973150"/>
            </a:xfrm>
          </p:grpSpPr>
          <p:sp>
            <p:nvSpPr>
              <p:cNvPr id="491" name="Google Shape;491;p31"/>
              <p:cNvSpPr/>
              <p:nvPr/>
            </p:nvSpPr>
            <p:spPr>
              <a:xfrm>
                <a:off x="8416248" y="1324694"/>
                <a:ext cx="973069" cy="973150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973150" extrusionOk="0">
                    <a:moveTo>
                      <a:pt x="0" y="129783"/>
                    </a:moveTo>
                    <a:cubicBezTo>
                      <a:pt x="0" y="-43261"/>
                      <a:pt x="973070" y="-43261"/>
                      <a:pt x="973070" y="129783"/>
                    </a:cubicBezTo>
                    <a:lnTo>
                      <a:pt x="973070" y="843368"/>
                    </a:lnTo>
                    <a:cubicBezTo>
                      <a:pt x="973070" y="1016412"/>
                      <a:pt x="0" y="1016412"/>
                      <a:pt x="0" y="843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2" name="Google Shape;492;p31"/>
              <p:cNvSpPr/>
              <p:nvPr/>
            </p:nvSpPr>
            <p:spPr>
              <a:xfrm>
                <a:off x="8416248" y="1454477"/>
                <a:ext cx="973069" cy="227049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227049" extrusionOk="0">
                    <a:moveTo>
                      <a:pt x="0" y="0"/>
                    </a:moveTo>
                    <a:cubicBezTo>
                      <a:pt x="0" y="129743"/>
                      <a:pt x="973070" y="129743"/>
                      <a:pt x="973070" y="0"/>
                    </a:cubicBezTo>
                    <a:moveTo>
                      <a:pt x="0" y="64871"/>
                    </a:moveTo>
                    <a:cubicBezTo>
                      <a:pt x="0" y="194614"/>
                      <a:pt x="973070" y="194614"/>
                      <a:pt x="973070" y="64871"/>
                    </a:cubicBezTo>
                    <a:moveTo>
                      <a:pt x="0" y="129743"/>
                    </a:moveTo>
                    <a:cubicBezTo>
                      <a:pt x="0" y="259485"/>
                      <a:pt x="973070" y="259485"/>
                      <a:pt x="973070" y="12974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493" name="Google Shape;493;p31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424357" y="1859923"/>
              <a:ext cx="940634" cy="275703"/>
            </a:xfrm>
            <a:custGeom>
              <a:avLst/>
              <a:gdLst/>
              <a:ahLst/>
              <a:cxnLst/>
              <a:rect l="l" t="t" r="r" b="b"/>
              <a:pathLst>
                <a:path w="940634" h="275703" extrusionOk="0">
                  <a:moveTo>
                    <a:pt x="-1" y="-1"/>
                  </a:moveTo>
                  <a:lnTo>
                    <a:pt x="940634" y="-1"/>
                  </a:lnTo>
                  <a:lnTo>
                    <a:pt x="940634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494" name="Google Shape;494;p31"/>
            <p:cNvGrpSpPr/>
            <p:nvPr/>
          </p:nvGrpSpPr>
          <p:grpSpPr>
            <a:xfrm>
              <a:off x="10905685" y="5557588"/>
              <a:ext cx="859545" cy="875763"/>
              <a:chOff x="10905685" y="5557588"/>
              <a:chExt cx="859545" cy="875763"/>
            </a:xfrm>
          </p:grpSpPr>
          <p:sp>
            <p:nvSpPr>
              <p:cNvPr id="495" name="Google Shape;495;p31"/>
              <p:cNvSpPr/>
              <p:nvPr/>
            </p:nvSpPr>
            <p:spPr>
              <a:xfrm>
                <a:off x="10905685" y="5557588"/>
                <a:ext cx="859545" cy="875762"/>
              </a:xfrm>
              <a:custGeom>
                <a:avLst/>
                <a:gdLst/>
                <a:ahLst/>
                <a:cxnLst/>
                <a:rect l="l" t="t" r="r" b="b"/>
                <a:pathLst>
                  <a:path w="859545" h="875762" extrusionOk="0">
                    <a:moveTo>
                      <a:pt x="0" y="0"/>
                    </a:moveTo>
                    <a:lnTo>
                      <a:pt x="859545" y="0"/>
                    </a:lnTo>
                    <a:lnTo>
                      <a:pt x="859545" y="875763"/>
                    </a:lnTo>
                    <a:lnTo>
                      <a:pt x="0" y="87576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496" name="Google Shape;496;p31"/>
              <p:cNvSpPr/>
              <p:nvPr/>
            </p:nvSpPr>
            <p:spPr>
              <a:xfrm>
                <a:off x="10907943" y="5560117"/>
                <a:ext cx="856811" cy="873234"/>
              </a:xfrm>
              <a:custGeom>
                <a:avLst/>
                <a:gdLst/>
                <a:ahLst/>
                <a:cxnLst/>
                <a:rect l="l" t="t" r="r" b="b"/>
                <a:pathLst>
                  <a:path w="856811" h="873234" extrusionOk="0">
                    <a:moveTo>
                      <a:pt x="532283" y="766521"/>
                    </a:moveTo>
                    <a:cubicBezTo>
                      <a:pt x="550284" y="773657"/>
                      <a:pt x="569421" y="776738"/>
                      <a:pt x="588720" y="775441"/>
                    </a:cubicBezTo>
                    <a:cubicBezTo>
                      <a:pt x="609479" y="777873"/>
                      <a:pt x="630400" y="770251"/>
                      <a:pt x="646618" y="754520"/>
                    </a:cubicBezTo>
                    <a:cubicBezTo>
                      <a:pt x="661863" y="736518"/>
                      <a:pt x="664295" y="711218"/>
                      <a:pt x="653105" y="690621"/>
                    </a:cubicBezTo>
                    <a:cubicBezTo>
                      <a:pt x="644023" y="677810"/>
                      <a:pt x="630076" y="669214"/>
                      <a:pt x="614507" y="667106"/>
                    </a:cubicBezTo>
                    <a:cubicBezTo>
                      <a:pt x="632346" y="663538"/>
                      <a:pt x="646618" y="650077"/>
                      <a:pt x="651483" y="632399"/>
                    </a:cubicBezTo>
                    <a:cubicBezTo>
                      <a:pt x="656025" y="617479"/>
                      <a:pt x="652943" y="601261"/>
                      <a:pt x="643374" y="588773"/>
                    </a:cubicBezTo>
                    <a:cubicBezTo>
                      <a:pt x="629913" y="572718"/>
                      <a:pt x="609479" y="564285"/>
                      <a:pt x="588720" y="566231"/>
                    </a:cubicBezTo>
                    <a:cubicBezTo>
                      <a:pt x="571529" y="566068"/>
                      <a:pt x="554663" y="569312"/>
                      <a:pt x="538769" y="575799"/>
                    </a:cubicBezTo>
                    <a:lnTo>
                      <a:pt x="538769" y="613911"/>
                    </a:lnTo>
                    <a:cubicBezTo>
                      <a:pt x="548662" y="606613"/>
                      <a:pt x="560339" y="602396"/>
                      <a:pt x="572665" y="601748"/>
                    </a:cubicBezTo>
                    <a:cubicBezTo>
                      <a:pt x="580124" y="600126"/>
                      <a:pt x="588072" y="601099"/>
                      <a:pt x="594721" y="604343"/>
                    </a:cubicBezTo>
                    <a:cubicBezTo>
                      <a:pt x="601370" y="607748"/>
                      <a:pt x="606236" y="613262"/>
                      <a:pt x="608020" y="619587"/>
                    </a:cubicBezTo>
                    <a:cubicBezTo>
                      <a:pt x="610453" y="625912"/>
                      <a:pt x="609479" y="632886"/>
                      <a:pt x="605424" y="638725"/>
                    </a:cubicBezTo>
                    <a:cubicBezTo>
                      <a:pt x="601532" y="644401"/>
                      <a:pt x="594883" y="648617"/>
                      <a:pt x="587099" y="650239"/>
                    </a:cubicBezTo>
                    <a:cubicBezTo>
                      <a:pt x="575422" y="652347"/>
                      <a:pt x="563421" y="652996"/>
                      <a:pt x="551743" y="651861"/>
                    </a:cubicBezTo>
                    <a:lnTo>
                      <a:pt x="551743" y="687378"/>
                    </a:lnTo>
                    <a:cubicBezTo>
                      <a:pt x="565042" y="685756"/>
                      <a:pt x="578665" y="686405"/>
                      <a:pt x="591964" y="689000"/>
                    </a:cubicBezTo>
                    <a:cubicBezTo>
                      <a:pt x="603478" y="691432"/>
                      <a:pt x="612722" y="700190"/>
                      <a:pt x="616129" y="711705"/>
                    </a:cubicBezTo>
                    <a:cubicBezTo>
                      <a:pt x="615155" y="728896"/>
                      <a:pt x="601046" y="742356"/>
                      <a:pt x="583855" y="742356"/>
                    </a:cubicBezTo>
                    <a:cubicBezTo>
                      <a:pt x="565691" y="742519"/>
                      <a:pt x="547851" y="737329"/>
                      <a:pt x="532283" y="727760"/>
                    </a:cubicBezTo>
                    <a:close/>
                    <a:moveTo>
                      <a:pt x="445354" y="501521"/>
                    </a:moveTo>
                    <a:cubicBezTo>
                      <a:pt x="444544" y="481736"/>
                      <a:pt x="458167" y="464220"/>
                      <a:pt x="477629" y="460328"/>
                    </a:cubicBezTo>
                    <a:lnTo>
                      <a:pt x="820635" y="460328"/>
                    </a:lnTo>
                    <a:cubicBezTo>
                      <a:pt x="841557" y="462437"/>
                      <a:pt x="857288" y="480438"/>
                      <a:pt x="856801" y="501521"/>
                    </a:cubicBezTo>
                    <a:lnTo>
                      <a:pt x="856801" y="840961"/>
                    </a:lnTo>
                    <a:cubicBezTo>
                      <a:pt x="853720" y="857503"/>
                      <a:pt x="840421" y="870477"/>
                      <a:pt x="823717" y="873234"/>
                    </a:cubicBezTo>
                    <a:lnTo>
                      <a:pt x="480871" y="873234"/>
                    </a:lnTo>
                    <a:cubicBezTo>
                      <a:pt x="460438" y="870802"/>
                      <a:pt x="445193" y="853448"/>
                      <a:pt x="445354" y="832852"/>
                    </a:cubicBezTo>
                    <a:close/>
                    <a:moveTo>
                      <a:pt x="683271" y="659970"/>
                    </a:moveTo>
                    <a:lnTo>
                      <a:pt x="695272" y="660132"/>
                    </a:lnTo>
                    <a:lnTo>
                      <a:pt x="695434" y="631750"/>
                    </a:lnTo>
                    <a:cubicBezTo>
                      <a:pt x="695272" y="628831"/>
                      <a:pt x="696731" y="617966"/>
                      <a:pt x="705002" y="615695"/>
                    </a:cubicBezTo>
                    <a:cubicBezTo>
                      <a:pt x="708083" y="615208"/>
                      <a:pt x="712300" y="614722"/>
                      <a:pt x="714571" y="616344"/>
                    </a:cubicBezTo>
                    <a:lnTo>
                      <a:pt x="714733" y="605316"/>
                    </a:lnTo>
                    <a:cubicBezTo>
                      <a:pt x="711489" y="603045"/>
                      <a:pt x="704516" y="604505"/>
                      <a:pt x="701272" y="607424"/>
                    </a:cubicBezTo>
                    <a:cubicBezTo>
                      <a:pt x="698191" y="610343"/>
                      <a:pt x="697218" y="612127"/>
                      <a:pt x="695434" y="616020"/>
                    </a:cubicBezTo>
                    <a:lnTo>
                      <a:pt x="695272" y="605478"/>
                    </a:lnTo>
                    <a:lnTo>
                      <a:pt x="683433" y="605478"/>
                    </a:lnTo>
                    <a:close/>
                    <a:moveTo>
                      <a:pt x="759332" y="658834"/>
                    </a:moveTo>
                    <a:lnTo>
                      <a:pt x="772631" y="658997"/>
                    </a:lnTo>
                    <a:lnTo>
                      <a:pt x="772792" y="577421"/>
                    </a:lnTo>
                    <a:lnTo>
                      <a:pt x="760629" y="577421"/>
                    </a:lnTo>
                    <a:lnTo>
                      <a:pt x="760629" y="611478"/>
                    </a:lnTo>
                    <a:cubicBezTo>
                      <a:pt x="754142" y="600775"/>
                      <a:pt x="742465" y="602396"/>
                      <a:pt x="736141" y="604667"/>
                    </a:cubicBezTo>
                    <a:cubicBezTo>
                      <a:pt x="725761" y="609370"/>
                      <a:pt x="719111" y="619749"/>
                      <a:pt x="719598" y="635643"/>
                    </a:cubicBezTo>
                    <a:cubicBezTo>
                      <a:pt x="721057" y="648780"/>
                      <a:pt x="726897" y="657375"/>
                      <a:pt x="735492" y="659321"/>
                    </a:cubicBezTo>
                    <a:cubicBezTo>
                      <a:pt x="744573" y="661105"/>
                      <a:pt x="753980" y="659645"/>
                      <a:pt x="759170" y="649266"/>
                    </a:cubicBezTo>
                    <a:close/>
                    <a:moveTo>
                      <a:pt x="759170" y="636616"/>
                    </a:moveTo>
                    <a:lnTo>
                      <a:pt x="759170" y="626561"/>
                    </a:lnTo>
                    <a:cubicBezTo>
                      <a:pt x="758845" y="620561"/>
                      <a:pt x="756088" y="614722"/>
                      <a:pt x="746357" y="613911"/>
                    </a:cubicBezTo>
                    <a:cubicBezTo>
                      <a:pt x="742790" y="614560"/>
                      <a:pt x="732248" y="612776"/>
                      <a:pt x="731762" y="632886"/>
                    </a:cubicBezTo>
                    <a:cubicBezTo>
                      <a:pt x="730951" y="645212"/>
                      <a:pt x="738248" y="654456"/>
                      <a:pt x="749601" y="650726"/>
                    </a:cubicBezTo>
                    <a:cubicBezTo>
                      <a:pt x="754305" y="648942"/>
                      <a:pt x="757386" y="642941"/>
                      <a:pt x="759170" y="636616"/>
                    </a:cubicBezTo>
                    <a:close/>
                    <a:moveTo>
                      <a:pt x="577368" y="424325"/>
                    </a:moveTo>
                    <a:lnTo>
                      <a:pt x="669322" y="424162"/>
                    </a:lnTo>
                    <a:cubicBezTo>
                      <a:pt x="672729" y="392537"/>
                      <a:pt x="672080" y="360264"/>
                      <a:pt x="668349" y="327666"/>
                    </a:cubicBezTo>
                    <a:lnTo>
                      <a:pt x="749277" y="294257"/>
                    </a:lnTo>
                    <a:cubicBezTo>
                      <a:pt x="761602" y="286960"/>
                      <a:pt x="761927" y="278526"/>
                      <a:pt x="760305" y="270093"/>
                    </a:cubicBezTo>
                    <a:lnTo>
                      <a:pt x="727870" y="192248"/>
                    </a:lnTo>
                    <a:cubicBezTo>
                      <a:pt x="724301" y="184139"/>
                      <a:pt x="711652" y="177327"/>
                      <a:pt x="700785" y="182193"/>
                    </a:cubicBezTo>
                    <a:lnTo>
                      <a:pt x="622129" y="216088"/>
                    </a:lnTo>
                    <a:cubicBezTo>
                      <a:pt x="598938" y="189653"/>
                      <a:pt x="574124" y="164353"/>
                      <a:pt x="546716" y="140675"/>
                    </a:cubicBezTo>
                    <a:lnTo>
                      <a:pt x="580287" y="58612"/>
                    </a:lnTo>
                    <a:cubicBezTo>
                      <a:pt x="583044" y="51315"/>
                      <a:pt x="579801" y="39638"/>
                      <a:pt x="569259" y="33961"/>
                    </a:cubicBezTo>
                    <a:lnTo>
                      <a:pt x="492224" y="1688"/>
                    </a:lnTo>
                    <a:cubicBezTo>
                      <a:pt x="482331" y="-1880"/>
                      <a:pt x="471141" y="3634"/>
                      <a:pt x="467573" y="11581"/>
                    </a:cubicBezTo>
                    <a:lnTo>
                      <a:pt x="434164" y="93805"/>
                    </a:lnTo>
                    <a:cubicBezTo>
                      <a:pt x="406756" y="86345"/>
                      <a:pt x="370428" y="85210"/>
                      <a:pt x="325181" y="91535"/>
                    </a:cubicBezTo>
                    <a:lnTo>
                      <a:pt x="292907" y="11257"/>
                    </a:lnTo>
                    <a:cubicBezTo>
                      <a:pt x="289663" y="3634"/>
                      <a:pt x="278960" y="-2529"/>
                      <a:pt x="267931" y="1039"/>
                    </a:cubicBezTo>
                    <a:lnTo>
                      <a:pt x="191546" y="32826"/>
                    </a:lnTo>
                    <a:cubicBezTo>
                      <a:pt x="176949" y="39151"/>
                      <a:pt x="179382" y="56017"/>
                      <a:pt x="181814" y="61694"/>
                    </a:cubicBezTo>
                    <a:lnTo>
                      <a:pt x="213439" y="139702"/>
                    </a:lnTo>
                    <a:cubicBezTo>
                      <a:pt x="189113" y="160785"/>
                      <a:pt x="164300" y="184463"/>
                      <a:pt x="138513" y="214952"/>
                    </a:cubicBezTo>
                    <a:lnTo>
                      <a:pt x="57424" y="181057"/>
                    </a:lnTo>
                    <a:cubicBezTo>
                      <a:pt x="49640" y="179111"/>
                      <a:pt x="41369" y="179760"/>
                      <a:pt x="32611" y="192572"/>
                    </a:cubicBezTo>
                    <a:lnTo>
                      <a:pt x="1310" y="267660"/>
                    </a:lnTo>
                    <a:cubicBezTo>
                      <a:pt x="-2258" y="279986"/>
                      <a:pt x="1635" y="288582"/>
                      <a:pt x="10879" y="294420"/>
                    </a:cubicBezTo>
                    <a:lnTo>
                      <a:pt x="93914" y="328315"/>
                    </a:lnTo>
                    <a:cubicBezTo>
                      <a:pt x="85805" y="367238"/>
                      <a:pt x="87914" y="401944"/>
                      <a:pt x="92779" y="435515"/>
                    </a:cubicBezTo>
                    <a:lnTo>
                      <a:pt x="12663" y="468924"/>
                    </a:lnTo>
                    <a:cubicBezTo>
                      <a:pt x="-1609" y="474924"/>
                      <a:pt x="-636" y="486764"/>
                      <a:pt x="986" y="495359"/>
                    </a:cubicBezTo>
                    <a:lnTo>
                      <a:pt x="33260" y="572880"/>
                    </a:lnTo>
                    <a:cubicBezTo>
                      <a:pt x="42179" y="584719"/>
                      <a:pt x="50775" y="585044"/>
                      <a:pt x="59046" y="581637"/>
                    </a:cubicBezTo>
                    <a:lnTo>
                      <a:pt x="139649" y="548229"/>
                    </a:lnTo>
                    <a:cubicBezTo>
                      <a:pt x="161381" y="576610"/>
                      <a:pt x="187004" y="601099"/>
                      <a:pt x="214250" y="623642"/>
                    </a:cubicBezTo>
                    <a:lnTo>
                      <a:pt x="180031" y="706353"/>
                    </a:lnTo>
                    <a:cubicBezTo>
                      <a:pt x="177274" y="719327"/>
                      <a:pt x="183761" y="725490"/>
                      <a:pt x="191383" y="730679"/>
                    </a:cubicBezTo>
                    <a:lnTo>
                      <a:pt x="265661" y="761980"/>
                    </a:lnTo>
                    <a:cubicBezTo>
                      <a:pt x="276040" y="766196"/>
                      <a:pt x="285284" y="764250"/>
                      <a:pt x="293393" y="751600"/>
                    </a:cubicBezTo>
                    <a:lnTo>
                      <a:pt x="326964" y="669376"/>
                    </a:lnTo>
                    <a:cubicBezTo>
                      <a:pt x="347724" y="676188"/>
                      <a:pt x="375780" y="677971"/>
                      <a:pt x="410487" y="674728"/>
                    </a:cubicBezTo>
                    <a:lnTo>
                      <a:pt x="410487" y="581962"/>
                    </a:lnTo>
                    <a:cubicBezTo>
                      <a:pt x="400918" y="583422"/>
                      <a:pt x="391025" y="584232"/>
                      <a:pt x="380322" y="584232"/>
                    </a:cubicBezTo>
                    <a:cubicBezTo>
                      <a:pt x="268904" y="584232"/>
                      <a:pt x="178572" y="493737"/>
                      <a:pt x="178572" y="381672"/>
                    </a:cubicBezTo>
                    <a:cubicBezTo>
                      <a:pt x="178572" y="269444"/>
                      <a:pt x="268418" y="178462"/>
                      <a:pt x="379672" y="178462"/>
                    </a:cubicBezTo>
                    <a:cubicBezTo>
                      <a:pt x="491089" y="178462"/>
                      <a:pt x="581909" y="269444"/>
                      <a:pt x="581909" y="381672"/>
                    </a:cubicBezTo>
                    <a:cubicBezTo>
                      <a:pt x="582395" y="394808"/>
                      <a:pt x="579963" y="412161"/>
                      <a:pt x="577530" y="424325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497" name="Google Shape;497;p31"/>
          <p:cNvSpPr txBox="1">
            <a:spLocks noGrp="1"/>
          </p:cNvSpPr>
          <p:nvPr>
            <p:ph type="title"/>
          </p:nvPr>
        </p:nvSpPr>
        <p:spPr>
          <a:xfrm>
            <a:off x="66966" y="48772"/>
            <a:ext cx="30777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CASCADE SCENARIO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2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503" name="Google Shape;503;p32"/>
          <p:cNvGrpSpPr/>
          <p:nvPr/>
        </p:nvGrpSpPr>
        <p:grpSpPr>
          <a:xfrm>
            <a:off x="1081936" y="640813"/>
            <a:ext cx="7906192" cy="4305834"/>
            <a:chOff x="1442581" y="854417"/>
            <a:chExt cx="10541589" cy="5741112"/>
          </a:xfrm>
        </p:grpSpPr>
        <p:sp>
          <p:nvSpPr>
            <p:cNvPr id="504" name="Google Shape;504;p32"/>
            <p:cNvSpPr/>
            <p:nvPr/>
          </p:nvSpPr>
          <p:spPr>
            <a:xfrm>
              <a:off x="3388720" y="1535566"/>
              <a:ext cx="1264990" cy="551406"/>
            </a:xfrm>
            <a:custGeom>
              <a:avLst/>
              <a:gdLst/>
              <a:ahLst/>
              <a:cxnLst/>
              <a:rect l="l" t="t" r="r" b="b"/>
              <a:pathLst>
                <a:path w="1264990" h="551406" extrusionOk="0">
                  <a:moveTo>
                    <a:pt x="0" y="0"/>
                  </a:moveTo>
                  <a:lnTo>
                    <a:pt x="1264991" y="0"/>
                  </a:lnTo>
                  <a:lnTo>
                    <a:pt x="1264991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05" name="Google Shape;505;p3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96829" y="1697745"/>
              <a:ext cx="1232555" cy="275703"/>
            </a:xfrm>
            <a:custGeom>
              <a:avLst/>
              <a:gdLst/>
              <a:ahLst/>
              <a:cxnLst/>
              <a:rect l="l" t="t" r="r" b="b"/>
              <a:pathLst>
                <a:path w="1232555" h="275703" extrusionOk="0">
                  <a:moveTo>
                    <a:pt x="-1" y="-1"/>
                  </a:moveTo>
                  <a:lnTo>
                    <a:pt x="1232555" y="-1"/>
                  </a:lnTo>
                  <a:lnTo>
                    <a:pt x="1232555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06" name="Google Shape;506;p32"/>
            <p:cNvSpPr/>
            <p:nvPr/>
          </p:nvSpPr>
          <p:spPr>
            <a:xfrm>
              <a:off x="6113316" y="854417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07" name="Google Shape;507;p3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1425" y="1016596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08" name="Google Shape;508;p32"/>
            <p:cNvGrpSpPr/>
            <p:nvPr/>
          </p:nvGrpSpPr>
          <p:grpSpPr>
            <a:xfrm>
              <a:off x="6762029" y="2768121"/>
              <a:ext cx="1798233" cy="1175792"/>
              <a:chOff x="6762029" y="2768121"/>
              <a:chExt cx="1798233" cy="1175792"/>
            </a:xfrm>
          </p:grpSpPr>
          <p:sp>
            <p:nvSpPr>
              <p:cNvPr id="509" name="Google Shape;509;p32"/>
              <p:cNvSpPr/>
              <p:nvPr/>
            </p:nvSpPr>
            <p:spPr>
              <a:xfrm>
                <a:off x="6762029" y="2768121"/>
                <a:ext cx="1713089" cy="1119030"/>
              </a:xfrm>
              <a:custGeom>
                <a:avLst/>
                <a:gdLst/>
                <a:ahLst/>
                <a:cxnLst/>
                <a:rect l="l" t="t" r="r" b="b"/>
                <a:pathLst>
                  <a:path w="1713089" h="1119030" extrusionOk="0">
                    <a:moveTo>
                      <a:pt x="0" y="0"/>
                    </a:moveTo>
                    <a:cubicBezTo>
                      <a:pt x="0" y="746020"/>
                      <a:pt x="571030" y="1119030"/>
                      <a:pt x="1713090" y="111903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0" name="Google Shape;510;p32"/>
              <p:cNvSpPr/>
              <p:nvPr/>
            </p:nvSpPr>
            <p:spPr>
              <a:xfrm>
                <a:off x="8446738" y="3830389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511" name="Google Shape;511;p32"/>
            <p:cNvGrpSpPr/>
            <p:nvPr/>
          </p:nvGrpSpPr>
          <p:grpSpPr>
            <a:xfrm>
              <a:off x="7410742" y="2768121"/>
              <a:ext cx="2933481" cy="527079"/>
              <a:chOff x="7410742" y="2768121"/>
              <a:chExt cx="2933481" cy="527079"/>
            </a:xfrm>
          </p:grpSpPr>
          <p:sp>
            <p:nvSpPr>
              <p:cNvPr id="512" name="Google Shape;512;p32"/>
              <p:cNvSpPr/>
              <p:nvPr/>
            </p:nvSpPr>
            <p:spPr>
              <a:xfrm>
                <a:off x="7410742" y="2768121"/>
                <a:ext cx="2848337" cy="470317"/>
              </a:xfrm>
              <a:custGeom>
                <a:avLst/>
                <a:gdLst/>
                <a:ahLst/>
                <a:cxnLst/>
                <a:rect l="l" t="t" r="r" b="b"/>
                <a:pathLst>
                  <a:path w="2848337" h="470317" extrusionOk="0">
                    <a:moveTo>
                      <a:pt x="0" y="0"/>
                    </a:moveTo>
                    <a:cubicBezTo>
                      <a:pt x="0" y="313539"/>
                      <a:pt x="949441" y="470317"/>
                      <a:pt x="2848338" y="470317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3" name="Google Shape;513;p32"/>
              <p:cNvSpPr/>
              <p:nvPr/>
            </p:nvSpPr>
            <p:spPr>
              <a:xfrm>
                <a:off x="10230699" y="3181676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514" name="Google Shape;514;p32"/>
            <p:cNvSpPr/>
            <p:nvPr/>
          </p:nvSpPr>
          <p:spPr>
            <a:xfrm>
              <a:off x="6113316" y="221671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15" name="Google Shape;515;p3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21425" y="2378893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16" name="Google Shape;516;p32"/>
            <p:cNvGrpSpPr/>
            <p:nvPr/>
          </p:nvGrpSpPr>
          <p:grpSpPr>
            <a:xfrm>
              <a:off x="4430391" y="1071574"/>
              <a:ext cx="1664761" cy="463991"/>
              <a:chOff x="4430391" y="1071574"/>
              <a:chExt cx="1664761" cy="463991"/>
            </a:xfrm>
          </p:grpSpPr>
          <p:sp>
            <p:nvSpPr>
              <p:cNvPr id="517" name="Google Shape;517;p32"/>
              <p:cNvSpPr/>
              <p:nvPr/>
            </p:nvSpPr>
            <p:spPr>
              <a:xfrm>
                <a:off x="4430391" y="1128336"/>
                <a:ext cx="1551235" cy="407229"/>
              </a:xfrm>
              <a:custGeom>
                <a:avLst/>
                <a:gdLst/>
                <a:ahLst/>
                <a:cxnLst/>
                <a:rect l="l" t="t" r="r" b="b"/>
                <a:pathLst>
                  <a:path w="1551235" h="407229" extrusionOk="0">
                    <a:moveTo>
                      <a:pt x="0" y="407230"/>
                    </a:moveTo>
                    <a:cubicBezTo>
                      <a:pt x="851647" y="136932"/>
                      <a:pt x="1368737" y="1189"/>
                      <a:pt x="1551236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18" name="Google Shape;518;p32"/>
              <p:cNvSpPr/>
              <p:nvPr/>
            </p:nvSpPr>
            <p:spPr>
              <a:xfrm>
                <a:off x="5981303" y="1071574"/>
                <a:ext cx="113849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849" h="113524" extrusionOk="0">
                    <a:moveTo>
                      <a:pt x="113849" y="55952"/>
                    </a:moveTo>
                    <a:lnTo>
                      <a:pt x="811" y="113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519" name="Google Shape;519;p32"/>
            <p:cNvGrpSpPr/>
            <p:nvPr/>
          </p:nvGrpSpPr>
          <p:grpSpPr>
            <a:xfrm>
              <a:off x="4446934" y="2086973"/>
              <a:ext cx="1648218" cy="456693"/>
              <a:chOff x="4446934" y="2086973"/>
              <a:chExt cx="1648218" cy="456693"/>
            </a:xfrm>
          </p:grpSpPr>
          <p:sp>
            <p:nvSpPr>
              <p:cNvPr id="520" name="Google Shape;520;p32"/>
              <p:cNvSpPr/>
              <p:nvPr/>
            </p:nvSpPr>
            <p:spPr>
              <a:xfrm>
                <a:off x="4446934" y="2086973"/>
                <a:ext cx="1534693" cy="400163"/>
              </a:xfrm>
              <a:custGeom>
                <a:avLst/>
                <a:gdLst/>
                <a:ahLst/>
                <a:cxnLst/>
                <a:rect l="l" t="t" r="r" b="b"/>
                <a:pathLst>
                  <a:path w="1534693" h="400163" extrusionOk="0">
                    <a:moveTo>
                      <a:pt x="0" y="0"/>
                    </a:moveTo>
                    <a:cubicBezTo>
                      <a:pt x="840619" y="270298"/>
                      <a:pt x="1352194" y="403662"/>
                      <a:pt x="1534694" y="400094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5980492" y="2430304"/>
                <a:ext cx="114660" cy="113362"/>
              </a:xfrm>
              <a:custGeom>
                <a:avLst/>
                <a:gdLst/>
                <a:ahLst/>
                <a:cxnLst/>
                <a:rect l="l" t="t" r="r" b="b"/>
                <a:pathLst>
                  <a:path w="114660" h="113362" extrusionOk="0">
                    <a:moveTo>
                      <a:pt x="114660" y="54492"/>
                    </a:moveTo>
                    <a:lnTo>
                      <a:pt x="2271" y="1133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522" name="Google Shape;522;p32"/>
            <p:cNvGrpSpPr/>
            <p:nvPr/>
          </p:nvGrpSpPr>
          <p:grpSpPr>
            <a:xfrm>
              <a:off x="7410742" y="1127363"/>
              <a:ext cx="1083027" cy="399120"/>
              <a:chOff x="7410742" y="1127363"/>
              <a:chExt cx="1083027" cy="399120"/>
            </a:xfrm>
          </p:grpSpPr>
          <p:sp>
            <p:nvSpPr>
              <p:cNvPr id="523" name="Google Shape;523;p32"/>
              <p:cNvSpPr/>
              <p:nvPr/>
            </p:nvSpPr>
            <p:spPr>
              <a:xfrm>
                <a:off x="7410742" y="1127363"/>
                <a:ext cx="985070" cy="341709"/>
              </a:xfrm>
              <a:custGeom>
                <a:avLst/>
                <a:gdLst/>
                <a:ahLst/>
                <a:cxnLst/>
                <a:rect l="l" t="t" r="r" b="b"/>
                <a:pathLst>
                  <a:path w="985070" h="341709" extrusionOk="0">
                    <a:moveTo>
                      <a:pt x="0" y="0"/>
                    </a:moveTo>
                    <a:cubicBezTo>
                      <a:pt x="270302" y="1837"/>
                      <a:pt x="598649" y="115742"/>
                      <a:pt x="985071" y="34171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8367108" y="1420095"/>
                <a:ext cx="126661" cy="106388"/>
              </a:xfrm>
              <a:custGeom>
                <a:avLst/>
                <a:gdLst/>
                <a:ahLst/>
                <a:cxnLst/>
                <a:rect l="l" t="t" r="r" b="b"/>
                <a:pathLst>
                  <a:path w="126661" h="106388" extrusionOk="0">
                    <a:moveTo>
                      <a:pt x="126661" y="106389"/>
                    </a:moveTo>
                    <a:lnTo>
                      <a:pt x="0" y="97956"/>
                    </a:lnTo>
                    <a:lnTo>
                      <a:pt x="572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525" name="Google Shape;525;p32"/>
            <p:cNvGrpSpPr/>
            <p:nvPr/>
          </p:nvGrpSpPr>
          <p:grpSpPr>
            <a:xfrm>
              <a:off x="7410742" y="2096379"/>
              <a:ext cx="1063890" cy="387965"/>
              <a:chOff x="7410742" y="2096379"/>
              <a:chExt cx="1063890" cy="387965"/>
            </a:xfrm>
          </p:grpSpPr>
          <p:sp>
            <p:nvSpPr>
              <p:cNvPr id="526" name="Google Shape;526;p32"/>
              <p:cNvSpPr/>
              <p:nvPr/>
            </p:nvSpPr>
            <p:spPr>
              <a:xfrm>
                <a:off x="7410742" y="2154763"/>
                <a:ext cx="966582" cy="329581"/>
              </a:xfrm>
              <a:custGeom>
                <a:avLst/>
                <a:gdLst/>
                <a:ahLst/>
                <a:cxnLst/>
                <a:rect l="l" t="t" r="r" b="b"/>
                <a:pathLst>
                  <a:path w="966582" h="329581" extrusionOk="0">
                    <a:moveTo>
                      <a:pt x="0" y="329384"/>
                    </a:moveTo>
                    <a:cubicBezTo>
                      <a:pt x="270302" y="334898"/>
                      <a:pt x="592486" y="225103"/>
                      <a:pt x="966583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27" name="Google Shape;527;p32"/>
              <p:cNvSpPr/>
              <p:nvPr/>
            </p:nvSpPr>
            <p:spPr>
              <a:xfrm>
                <a:off x="8348133" y="2096379"/>
                <a:ext cx="126499" cy="107037"/>
              </a:xfrm>
              <a:custGeom>
                <a:avLst/>
                <a:gdLst/>
                <a:ahLst/>
                <a:cxnLst/>
                <a:rect l="l" t="t" r="r" b="b"/>
                <a:pathLst>
                  <a:path w="126499" h="107037" extrusionOk="0">
                    <a:moveTo>
                      <a:pt x="126499" y="0"/>
                    </a:moveTo>
                    <a:lnTo>
                      <a:pt x="58547" y="107038"/>
                    </a:lnTo>
                    <a:lnTo>
                      <a:pt x="0" y="9893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528" name="Google Shape;528;p32"/>
            <p:cNvGrpSpPr/>
            <p:nvPr/>
          </p:nvGrpSpPr>
          <p:grpSpPr>
            <a:xfrm>
              <a:off x="9227140" y="4162855"/>
              <a:ext cx="218939" cy="890034"/>
              <a:chOff x="9227140" y="4162855"/>
              <a:chExt cx="218939" cy="890034"/>
            </a:xfrm>
          </p:grpSpPr>
          <p:sp>
            <p:nvSpPr>
              <p:cNvPr id="529" name="Google Shape;529;p32"/>
              <p:cNvSpPr/>
              <p:nvPr/>
            </p:nvSpPr>
            <p:spPr>
              <a:xfrm>
                <a:off x="9227140" y="4162855"/>
                <a:ext cx="162178" cy="804891"/>
              </a:xfrm>
              <a:custGeom>
                <a:avLst/>
                <a:gdLst/>
                <a:ahLst/>
                <a:cxnLst/>
                <a:rect l="l" t="t" r="r" b="b"/>
                <a:pathLst>
                  <a:path w="162178" h="804891" extrusionOk="0">
                    <a:moveTo>
                      <a:pt x="0" y="0"/>
                    </a:moveTo>
                    <a:cubicBezTo>
                      <a:pt x="0" y="302738"/>
                      <a:pt x="27035" y="454099"/>
                      <a:pt x="81089" y="454099"/>
                    </a:cubicBezTo>
                    <a:cubicBezTo>
                      <a:pt x="135143" y="454099"/>
                      <a:pt x="162178" y="571030"/>
                      <a:pt x="162178" y="804891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30" name="Google Shape;530;p32"/>
              <p:cNvSpPr/>
              <p:nvPr/>
            </p:nvSpPr>
            <p:spPr>
              <a:xfrm>
                <a:off x="9332555" y="493936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531" name="Google Shape;531;p32"/>
            <p:cNvSpPr/>
            <p:nvPr/>
          </p:nvSpPr>
          <p:spPr>
            <a:xfrm>
              <a:off x="8578426" y="3611449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32" name="Google Shape;532;p3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86535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33" name="Google Shape;533;p32"/>
            <p:cNvGrpSpPr/>
            <p:nvPr/>
          </p:nvGrpSpPr>
          <p:grpSpPr>
            <a:xfrm>
              <a:off x="11278695" y="4811568"/>
              <a:ext cx="113524" cy="727856"/>
              <a:chOff x="11278695" y="4811568"/>
              <a:chExt cx="113524" cy="727856"/>
            </a:xfrm>
          </p:grpSpPr>
          <p:sp>
            <p:nvSpPr>
              <p:cNvPr id="534" name="Google Shape;534;p32"/>
              <p:cNvSpPr/>
              <p:nvPr/>
            </p:nvSpPr>
            <p:spPr>
              <a:xfrm>
                <a:off x="11335458" y="4811568"/>
                <a:ext cx="16217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642712" extrusionOk="0">
                    <a:moveTo>
                      <a:pt x="0" y="0"/>
                    </a:moveTo>
                    <a:lnTo>
                      <a:pt x="0" y="642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35" name="Google Shape;535;p32"/>
              <p:cNvSpPr/>
              <p:nvPr/>
            </p:nvSpPr>
            <p:spPr>
              <a:xfrm>
                <a:off x="11278695" y="5425900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536" name="Google Shape;536;p32"/>
            <p:cNvSpPr/>
            <p:nvPr/>
          </p:nvSpPr>
          <p:spPr>
            <a:xfrm>
              <a:off x="10686744" y="4260162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37" name="Google Shape;537;p3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94853" y="4422340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38" name="Google Shape;538;p32"/>
            <p:cNvGrpSpPr/>
            <p:nvPr/>
          </p:nvGrpSpPr>
          <p:grpSpPr>
            <a:xfrm>
              <a:off x="11011101" y="3514142"/>
              <a:ext cx="381118" cy="727855"/>
              <a:chOff x="11011101" y="3514142"/>
              <a:chExt cx="381118" cy="727855"/>
            </a:xfrm>
          </p:grpSpPr>
          <p:sp>
            <p:nvSpPr>
              <p:cNvPr id="539" name="Google Shape;539;p32"/>
              <p:cNvSpPr/>
              <p:nvPr/>
            </p:nvSpPr>
            <p:spPr>
              <a:xfrm>
                <a:off x="11011101" y="3514142"/>
                <a:ext cx="324356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324356" h="642712" extrusionOk="0">
                    <a:moveTo>
                      <a:pt x="0" y="0"/>
                    </a:moveTo>
                    <a:cubicBezTo>
                      <a:pt x="0" y="248668"/>
                      <a:pt x="54054" y="373010"/>
                      <a:pt x="162178" y="373010"/>
                    </a:cubicBezTo>
                    <a:cubicBezTo>
                      <a:pt x="270302" y="373010"/>
                      <a:pt x="324357" y="462906"/>
                      <a:pt x="324357" y="64271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40" name="Google Shape;540;p32"/>
              <p:cNvSpPr/>
              <p:nvPr/>
            </p:nvSpPr>
            <p:spPr>
              <a:xfrm>
                <a:off x="11278695" y="4128473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541" name="Google Shape;541;p32"/>
            <p:cNvSpPr/>
            <p:nvPr/>
          </p:nvSpPr>
          <p:spPr>
            <a:xfrm>
              <a:off x="10362388" y="296273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42" name="Google Shape;542;p3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70497" y="312491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43" name="Google Shape;543;p32"/>
            <p:cNvGrpSpPr/>
            <p:nvPr/>
          </p:nvGrpSpPr>
          <p:grpSpPr>
            <a:xfrm>
              <a:off x="10038031" y="5346757"/>
              <a:ext cx="849489" cy="705474"/>
              <a:chOff x="10038031" y="5346757"/>
              <a:chExt cx="849489" cy="705474"/>
            </a:xfrm>
          </p:grpSpPr>
          <p:sp>
            <p:nvSpPr>
              <p:cNvPr id="544" name="Google Shape;544;p32"/>
              <p:cNvSpPr/>
              <p:nvPr/>
            </p:nvSpPr>
            <p:spPr>
              <a:xfrm>
                <a:off x="10038031" y="5346757"/>
                <a:ext cx="764346" cy="648713"/>
              </a:xfrm>
              <a:custGeom>
                <a:avLst/>
                <a:gdLst/>
                <a:ahLst/>
                <a:cxnLst/>
                <a:rect l="l" t="t" r="r" b="b"/>
                <a:pathLst>
                  <a:path w="764346" h="648713" extrusionOk="0">
                    <a:moveTo>
                      <a:pt x="0" y="0"/>
                    </a:moveTo>
                    <a:lnTo>
                      <a:pt x="434638" y="0"/>
                    </a:lnTo>
                    <a:lnTo>
                      <a:pt x="434638" y="648713"/>
                    </a:lnTo>
                    <a:lnTo>
                      <a:pt x="764346" y="648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45" name="Google Shape;545;p32"/>
              <p:cNvSpPr/>
              <p:nvPr/>
            </p:nvSpPr>
            <p:spPr>
              <a:xfrm>
                <a:off x="10773996" y="59387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546" name="Google Shape;546;p32"/>
            <p:cNvSpPr/>
            <p:nvPr/>
          </p:nvSpPr>
          <p:spPr>
            <a:xfrm>
              <a:off x="8740605" y="5071054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47" name="Google Shape;547;p32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748713" y="523323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48" name="Google Shape;548;p32"/>
            <p:cNvGrpSpPr/>
            <p:nvPr/>
          </p:nvGrpSpPr>
          <p:grpSpPr>
            <a:xfrm>
              <a:off x="5278098" y="4505375"/>
              <a:ext cx="867653" cy="1814451"/>
              <a:chOff x="5278098" y="4505375"/>
              <a:chExt cx="867653" cy="1814451"/>
            </a:xfrm>
          </p:grpSpPr>
          <p:sp>
            <p:nvSpPr>
              <p:cNvPr id="549" name="Google Shape;549;p32"/>
              <p:cNvSpPr/>
              <p:nvPr/>
            </p:nvSpPr>
            <p:spPr>
              <a:xfrm>
                <a:off x="5334860" y="4590519"/>
                <a:ext cx="810891" cy="1729307"/>
              </a:xfrm>
              <a:custGeom>
                <a:avLst/>
                <a:gdLst/>
                <a:ahLst/>
                <a:cxnLst/>
                <a:rect l="l" t="t" r="r" b="b"/>
                <a:pathLst>
                  <a:path w="810891" h="1729307" extrusionOk="0">
                    <a:moveTo>
                      <a:pt x="810892" y="1729308"/>
                    </a:moveTo>
                    <a:cubicBezTo>
                      <a:pt x="270302" y="1729308"/>
                      <a:pt x="0" y="1152877"/>
                      <a:pt x="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50" name="Google Shape;550;p32"/>
              <p:cNvSpPr/>
              <p:nvPr/>
            </p:nvSpPr>
            <p:spPr>
              <a:xfrm>
                <a:off x="5278098" y="450537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551" name="Google Shape;551;p32"/>
            <p:cNvGrpSpPr/>
            <p:nvPr/>
          </p:nvGrpSpPr>
          <p:grpSpPr>
            <a:xfrm>
              <a:off x="7443178" y="5640624"/>
              <a:ext cx="2002901" cy="679202"/>
              <a:chOff x="7443178" y="5640624"/>
              <a:chExt cx="2002901" cy="679202"/>
            </a:xfrm>
          </p:grpSpPr>
          <p:sp>
            <p:nvSpPr>
              <p:cNvPr id="552" name="Google Shape;552;p32"/>
              <p:cNvSpPr/>
              <p:nvPr/>
            </p:nvSpPr>
            <p:spPr>
              <a:xfrm>
                <a:off x="7443178" y="5725767"/>
                <a:ext cx="1946139" cy="594059"/>
              </a:xfrm>
              <a:custGeom>
                <a:avLst/>
                <a:gdLst/>
                <a:ahLst/>
                <a:cxnLst/>
                <a:rect l="l" t="t" r="r" b="b"/>
                <a:pathLst>
                  <a:path w="1946139" h="594059" extrusionOk="0">
                    <a:moveTo>
                      <a:pt x="0" y="594059"/>
                    </a:moveTo>
                    <a:cubicBezTo>
                      <a:pt x="1297427" y="594059"/>
                      <a:pt x="1946140" y="396040"/>
                      <a:pt x="194614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53" name="Google Shape;553;p32"/>
              <p:cNvSpPr/>
              <p:nvPr/>
            </p:nvSpPr>
            <p:spPr>
              <a:xfrm>
                <a:off x="9332555" y="564062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554" name="Google Shape;554;p32"/>
            <p:cNvSpPr/>
            <p:nvPr/>
          </p:nvSpPr>
          <p:spPr>
            <a:xfrm>
              <a:off x="6145752" y="6044123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55" name="Google Shape;555;p3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53860" y="620630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56" name="Google Shape;556;p32"/>
            <p:cNvGrpSpPr/>
            <p:nvPr/>
          </p:nvGrpSpPr>
          <p:grpSpPr>
            <a:xfrm>
              <a:off x="5983573" y="4211508"/>
              <a:ext cx="2738867" cy="1192010"/>
              <a:chOff x="5983573" y="4211508"/>
              <a:chExt cx="2738867" cy="1192010"/>
            </a:xfrm>
          </p:grpSpPr>
          <p:sp>
            <p:nvSpPr>
              <p:cNvPr id="557" name="Google Shape;557;p32"/>
              <p:cNvSpPr/>
              <p:nvPr/>
            </p:nvSpPr>
            <p:spPr>
              <a:xfrm>
                <a:off x="5983573" y="4211508"/>
                <a:ext cx="2653723" cy="1135248"/>
              </a:xfrm>
              <a:custGeom>
                <a:avLst/>
                <a:gdLst/>
                <a:ahLst/>
                <a:cxnLst/>
                <a:rect l="l" t="t" r="r" b="b"/>
                <a:pathLst>
                  <a:path w="2653723" h="1135248" extrusionOk="0">
                    <a:moveTo>
                      <a:pt x="0" y="0"/>
                    </a:moveTo>
                    <a:cubicBezTo>
                      <a:pt x="919016" y="0"/>
                      <a:pt x="1378516" y="189214"/>
                      <a:pt x="1378516" y="567624"/>
                    </a:cubicBezTo>
                    <a:cubicBezTo>
                      <a:pt x="1378516" y="946035"/>
                      <a:pt x="1803585" y="1135248"/>
                      <a:pt x="2653724" y="1135248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58" name="Google Shape;558;p32"/>
              <p:cNvSpPr/>
              <p:nvPr/>
            </p:nvSpPr>
            <p:spPr>
              <a:xfrm>
                <a:off x="8608916" y="528999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559" name="Google Shape;559;p32"/>
            <p:cNvSpPr/>
            <p:nvPr/>
          </p:nvSpPr>
          <p:spPr>
            <a:xfrm>
              <a:off x="4686147" y="393580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60" name="Google Shape;560;p32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94256" y="409798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61" name="Google Shape;561;p32"/>
            <p:cNvGrpSpPr/>
            <p:nvPr/>
          </p:nvGrpSpPr>
          <p:grpSpPr>
            <a:xfrm>
              <a:off x="2740007" y="1754507"/>
              <a:ext cx="630548" cy="2132644"/>
              <a:chOff x="2740007" y="1754507"/>
              <a:chExt cx="630548" cy="2132644"/>
            </a:xfrm>
          </p:grpSpPr>
          <p:sp>
            <p:nvSpPr>
              <p:cNvPr id="562" name="Google Shape;562;p32"/>
              <p:cNvSpPr/>
              <p:nvPr/>
            </p:nvSpPr>
            <p:spPr>
              <a:xfrm>
                <a:off x="2740007" y="1811269"/>
                <a:ext cx="545405" cy="2075882"/>
              </a:xfrm>
              <a:custGeom>
                <a:avLst/>
                <a:gdLst/>
                <a:ahLst/>
                <a:cxnLst/>
                <a:rect l="l" t="t" r="r" b="b"/>
                <a:pathLst>
                  <a:path w="545405" h="2075882" extrusionOk="0">
                    <a:moveTo>
                      <a:pt x="0" y="2075882"/>
                    </a:moveTo>
                    <a:lnTo>
                      <a:pt x="324357" y="2075882"/>
                    </a:lnTo>
                    <a:lnTo>
                      <a:pt x="324357" y="0"/>
                    </a:lnTo>
                    <a:lnTo>
                      <a:pt x="545406" y="0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63" name="Google Shape;563;p32"/>
              <p:cNvSpPr/>
              <p:nvPr/>
            </p:nvSpPr>
            <p:spPr>
              <a:xfrm>
                <a:off x="3257031" y="17545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564" name="Google Shape;564;p32"/>
            <p:cNvGrpSpPr/>
            <p:nvPr/>
          </p:nvGrpSpPr>
          <p:grpSpPr>
            <a:xfrm>
              <a:off x="2704814" y="4097984"/>
              <a:ext cx="1963168" cy="308138"/>
              <a:chOff x="2704814" y="4097984"/>
              <a:chExt cx="1963168" cy="308138"/>
            </a:xfrm>
          </p:grpSpPr>
          <p:sp>
            <p:nvSpPr>
              <p:cNvPr id="565" name="Google Shape;565;p32"/>
              <p:cNvSpPr/>
              <p:nvPr/>
            </p:nvSpPr>
            <p:spPr>
              <a:xfrm>
                <a:off x="2704814" y="4097984"/>
                <a:ext cx="1878024" cy="251376"/>
              </a:xfrm>
              <a:custGeom>
                <a:avLst/>
                <a:gdLst/>
                <a:ahLst/>
                <a:cxnLst/>
                <a:rect l="l" t="t" r="r" b="b"/>
                <a:pathLst>
                  <a:path w="1878024" h="251376" extrusionOk="0">
                    <a:moveTo>
                      <a:pt x="0" y="0"/>
                    </a:moveTo>
                    <a:lnTo>
                      <a:pt x="1008263" y="0"/>
                    </a:lnTo>
                    <a:lnTo>
                      <a:pt x="1008263" y="251376"/>
                    </a:lnTo>
                    <a:lnTo>
                      <a:pt x="1878025" y="251376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66" name="Google Shape;566;p32"/>
              <p:cNvSpPr/>
              <p:nvPr/>
            </p:nvSpPr>
            <p:spPr>
              <a:xfrm>
                <a:off x="4554458" y="4292598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567" name="Google Shape;567;p32"/>
            <p:cNvSpPr/>
            <p:nvPr/>
          </p:nvSpPr>
          <p:spPr>
            <a:xfrm>
              <a:off x="1442581" y="3238439"/>
              <a:ext cx="1297426" cy="1297426"/>
            </a:xfrm>
            <a:custGeom>
              <a:avLst/>
              <a:gdLst/>
              <a:ahLst/>
              <a:cxnLst/>
              <a:rect l="l" t="t" r="r" b="b"/>
              <a:pathLst>
                <a:path w="1297426" h="1297426" extrusionOk="0">
                  <a:moveTo>
                    <a:pt x="1297427" y="648713"/>
                  </a:moveTo>
                  <a:cubicBezTo>
                    <a:pt x="1297427" y="1006988"/>
                    <a:pt x="1006988" y="1297427"/>
                    <a:pt x="648713" y="1297427"/>
                  </a:cubicBezTo>
                  <a:cubicBezTo>
                    <a:pt x="290439" y="1297427"/>
                    <a:pt x="0" y="1006988"/>
                    <a:pt x="0" y="648713"/>
                  </a:cubicBezTo>
                  <a:cubicBezTo>
                    <a:pt x="0" y="290439"/>
                    <a:pt x="290439" y="0"/>
                    <a:pt x="648713" y="0"/>
                  </a:cubicBezTo>
                  <a:cubicBezTo>
                    <a:pt x="1006988" y="0"/>
                    <a:pt x="1297427" y="290439"/>
                    <a:pt x="1297427" y="648713"/>
                  </a:cubicBezTo>
                  <a:close/>
                </a:path>
              </a:pathLst>
            </a:custGeom>
            <a:solidFill>
              <a:schemeClr val="accent2"/>
            </a:solidFill>
            <a:ln w="121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68" name="Google Shape;568;p32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50689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69" name="Google Shape;569;p32"/>
            <p:cNvGrpSpPr/>
            <p:nvPr/>
          </p:nvGrpSpPr>
          <p:grpSpPr>
            <a:xfrm>
              <a:off x="8416248" y="1324694"/>
              <a:ext cx="973069" cy="973150"/>
              <a:chOff x="8416248" y="1324694"/>
              <a:chExt cx="973069" cy="973150"/>
            </a:xfrm>
          </p:grpSpPr>
          <p:sp>
            <p:nvSpPr>
              <p:cNvPr id="570" name="Google Shape;570;p32"/>
              <p:cNvSpPr/>
              <p:nvPr/>
            </p:nvSpPr>
            <p:spPr>
              <a:xfrm>
                <a:off x="8416248" y="1324694"/>
                <a:ext cx="973069" cy="973150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973150" extrusionOk="0">
                    <a:moveTo>
                      <a:pt x="0" y="129783"/>
                    </a:moveTo>
                    <a:cubicBezTo>
                      <a:pt x="0" y="-43261"/>
                      <a:pt x="973070" y="-43261"/>
                      <a:pt x="973070" y="129783"/>
                    </a:cubicBezTo>
                    <a:lnTo>
                      <a:pt x="973070" y="843368"/>
                    </a:lnTo>
                    <a:cubicBezTo>
                      <a:pt x="973070" y="1016412"/>
                      <a:pt x="0" y="1016412"/>
                      <a:pt x="0" y="843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71" name="Google Shape;571;p32"/>
              <p:cNvSpPr/>
              <p:nvPr/>
            </p:nvSpPr>
            <p:spPr>
              <a:xfrm>
                <a:off x="8416248" y="1454477"/>
                <a:ext cx="973069" cy="227049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227049" extrusionOk="0">
                    <a:moveTo>
                      <a:pt x="0" y="0"/>
                    </a:moveTo>
                    <a:cubicBezTo>
                      <a:pt x="0" y="129743"/>
                      <a:pt x="973070" y="129743"/>
                      <a:pt x="973070" y="0"/>
                    </a:cubicBezTo>
                    <a:moveTo>
                      <a:pt x="0" y="64871"/>
                    </a:moveTo>
                    <a:cubicBezTo>
                      <a:pt x="0" y="194614"/>
                      <a:pt x="973070" y="194614"/>
                      <a:pt x="973070" y="64871"/>
                    </a:cubicBezTo>
                    <a:moveTo>
                      <a:pt x="0" y="129743"/>
                    </a:moveTo>
                    <a:cubicBezTo>
                      <a:pt x="0" y="259485"/>
                      <a:pt x="973070" y="259485"/>
                      <a:pt x="973070" y="12974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572" name="Google Shape;572;p32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424357" y="1859923"/>
              <a:ext cx="940634" cy="275703"/>
            </a:xfrm>
            <a:custGeom>
              <a:avLst/>
              <a:gdLst/>
              <a:ahLst/>
              <a:cxnLst/>
              <a:rect l="l" t="t" r="r" b="b"/>
              <a:pathLst>
                <a:path w="940634" h="275703" extrusionOk="0">
                  <a:moveTo>
                    <a:pt x="-1" y="-1"/>
                  </a:moveTo>
                  <a:lnTo>
                    <a:pt x="940634" y="-1"/>
                  </a:lnTo>
                  <a:lnTo>
                    <a:pt x="940634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73" name="Google Shape;573;p32"/>
            <p:cNvGrpSpPr/>
            <p:nvPr/>
          </p:nvGrpSpPr>
          <p:grpSpPr>
            <a:xfrm>
              <a:off x="10905685" y="5557588"/>
              <a:ext cx="859545" cy="875763"/>
              <a:chOff x="10905685" y="5557588"/>
              <a:chExt cx="859545" cy="875763"/>
            </a:xfrm>
          </p:grpSpPr>
          <p:sp>
            <p:nvSpPr>
              <p:cNvPr id="574" name="Google Shape;574;p32"/>
              <p:cNvSpPr/>
              <p:nvPr/>
            </p:nvSpPr>
            <p:spPr>
              <a:xfrm>
                <a:off x="10905685" y="5557588"/>
                <a:ext cx="859545" cy="875762"/>
              </a:xfrm>
              <a:custGeom>
                <a:avLst/>
                <a:gdLst/>
                <a:ahLst/>
                <a:cxnLst/>
                <a:rect l="l" t="t" r="r" b="b"/>
                <a:pathLst>
                  <a:path w="859545" h="875762" extrusionOk="0">
                    <a:moveTo>
                      <a:pt x="0" y="0"/>
                    </a:moveTo>
                    <a:lnTo>
                      <a:pt x="859545" y="0"/>
                    </a:lnTo>
                    <a:lnTo>
                      <a:pt x="859545" y="875763"/>
                    </a:lnTo>
                    <a:lnTo>
                      <a:pt x="0" y="87576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75" name="Google Shape;575;p32"/>
              <p:cNvSpPr/>
              <p:nvPr/>
            </p:nvSpPr>
            <p:spPr>
              <a:xfrm>
                <a:off x="10907943" y="5560117"/>
                <a:ext cx="856811" cy="873234"/>
              </a:xfrm>
              <a:custGeom>
                <a:avLst/>
                <a:gdLst/>
                <a:ahLst/>
                <a:cxnLst/>
                <a:rect l="l" t="t" r="r" b="b"/>
                <a:pathLst>
                  <a:path w="856811" h="873234" extrusionOk="0">
                    <a:moveTo>
                      <a:pt x="532283" y="766521"/>
                    </a:moveTo>
                    <a:cubicBezTo>
                      <a:pt x="550284" y="773657"/>
                      <a:pt x="569421" y="776738"/>
                      <a:pt x="588720" y="775441"/>
                    </a:cubicBezTo>
                    <a:cubicBezTo>
                      <a:pt x="609479" y="777873"/>
                      <a:pt x="630400" y="770251"/>
                      <a:pt x="646618" y="754520"/>
                    </a:cubicBezTo>
                    <a:cubicBezTo>
                      <a:pt x="661863" y="736518"/>
                      <a:pt x="664295" y="711218"/>
                      <a:pt x="653105" y="690621"/>
                    </a:cubicBezTo>
                    <a:cubicBezTo>
                      <a:pt x="644023" y="677810"/>
                      <a:pt x="630076" y="669214"/>
                      <a:pt x="614507" y="667106"/>
                    </a:cubicBezTo>
                    <a:cubicBezTo>
                      <a:pt x="632346" y="663538"/>
                      <a:pt x="646618" y="650077"/>
                      <a:pt x="651483" y="632399"/>
                    </a:cubicBezTo>
                    <a:cubicBezTo>
                      <a:pt x="656025" y="617479"/>
                      <a:pt x="652943" y="601261"/>
                      <a:pt x="643374" y="588773"/>
                    </a:cubicBezTo>
                    <a:cubicBezTo>
                      <a:pt x="629913" y="572718"/>
                      <a:pt x="609479" y="564285"/>
                      <a:pt x="588720" y="566231"/>
                    </a:cubicBezTo>
                    <a:cubicBezTo>
                      <a:pt x="571529" y="566068"/>
                      <a:pt x="554663" y="569312"/>
                      <a:pt x="538769" y="575799"/>
                    </a:cubicBezTo>
                    <a:lnTo>
                      <a:pt x="538769" y="613911"/>
                    </a:lnTo>
                    <a:cubicBezTo>
                      <a:pt x="548662" y="606613"/>
                      <a:pt x="560339" y="602396"/>
                      <a:pt x="572665" y="601748"/>
                    </a:cubicBezTo>
                    <a:cubicBezTo>
                      <a:pt x="580124" y="600126"/>
                      <a:pt x="588072" y="601099"/>
                      <a:pt x="594721" y="604343"/>
                    </a:cubicBezTo>
                    <a:cubicBezTo>
                      <a:pt x="601370" y="607748"/>
                      <a:pt x="606236" y="613262"/>
                      <a:pt x="608020" y="619587"/>
                    </a:cubicBezTo>
                    <a:cubicBezTo>
                      <a:pt x="610453" y="625912"/>
                      <a:pt x="609479" y="632886"/>
                      <a:pt x="605424" y="638725"/>
                    </a:cubicBezTo>
                    <a:cubicBezTo>
                      <a:pt x="601532" y="644401"/>
                      <a:pt x="594883" y="648617"/>
                      <a:pt x="587099" y="650239"/>
                    </a:cubicBezTo>
                    <a:cubicBezTo>
                      <a:pt x="575422" y="652347"/>
                      <a:pt x="563421" y="652996"/>
                      <a:pt x="551743" y="651861"/>
                    </a:cubicBezTo>
                    <a:lnTo>
                      <a:pt x="551743" y="687378"/>
                    </a:lnTo>
                    <a:cubicBezTo>
                      <a:pt x="565042" y="685756"/>
                      <a:pt x="578665" y="686405"/>
                      <a:pt x="591964" y="689000"/>
                    </a:cubicBezTo>
                    <a:cubicBezTo>
                      <a:pt x="603478" y="691432"/>
                      <a:pt x="612722" y="700190"/>
                      <a:pt x="616129" y="711705"/>
                    </a:cubicBezTo>
                    <a:cubicBezTo>
                      <a:pt x="615155" y="728896"/>
                      <a:pt x="601046" y="742356"/>
                      <a:pt x="583855" y="742356"/>
                    </a:cubicBezTo>
                    <a:cubicBezTo>
                      <a:pt x="565691" y="742519"/>
                      <a:pt x="547851" y="737329"/>
                      <a:pt x="532283" y="727760"/>
                    </a:cubicBezTo>
                    <a:close/>
                    <a:moveTo>
                      <a:pt x="445354" y="501521"/>
                    </a:moveTo>
                    <a:cubicBezTo>
                      <a:pt x="444544" y="481736"/>
                      <a:pt x="458167" y="464220"/>
                      <a:pt x="477629" y="460328"/>
                    </a:cubicBezTo>
                    <a:lnTo>
                      <a:pt x="820635" y="460328"/>
                    </a:lnTo>
                    <a:cubicBezTo>
                      <a:pt x="841557" y="462437"/>
                      <a:pt x="857288" y="480438"/>
                      <a:pt x="856801" y="501521"/>
                    </a:cubicBezTo>
                    <a:lnTo>
                      <a:pt x="856801" y="840961"/>
                    </a:lnTo>
                    <a:cubicBezTo>
                      <a:pt x="853720" y="857503"/>
                      <a:pt x="840421" y="870477"/>
                      <a:pt x="823717" y="873234"/>
                    </a:cubicBezTo>
                    <a:lnTo>
                      <a:pt x="480871" y="873234"/>
                    </a:lnTo>
                    <a:cubicBezTo>
                      <a:pt x="460438" y="870802"/>
                      <a:pt x="445193" y="853448"/>
                      <a:pt x="445354" y="832852"/>
                    </a:cubicBezTo>
                    <a:close/>
                    <a:moveTo>
                      <a:pt x="683271" y="659970"/>
                    </a:moveTo>
                    <a:lnTo>
                      <a:pt x="695272" y="660132"/>
                    </a:lnTo>
                    <a:lnTo>
                      <a:pt x="695434" y="631750"/>
                    </a:lnTo>
                    <a:cubicBezTo>
                      <a:pt x="695272" y="628831"/>
                      <a:pt x="696731" y="617966"/>
                      <a:pt x="705002" y="615695"/>
                    </a:cubicBezTo>
                    <a:cubicBezTo>
                      <a:pt x="708083" y="615208"/>
                      <a:pt x="712300" y="614722"/>
                      <a:pt x="714571" y="616344"/>
                    </a:cubicBezTo>
                    <a:lnTo>
                      <a:pt x="714733" y="605316"/>
                    </a:lnTo>
                    <a:cubicBezTo>
                      <a:pt x="711489" y="603045"/>
                      <a:pt x="704516" y="604505"/>
                      <a:pt x="701272" y="607424"/>
                    </a:cubicBezTo>
                    <a:cubicBezTo>
                      <a:pt x="698191" y="610343"/>
                      <a:pt x="697218" y="612127"/>
                      <a:pt x="695434" y="616020"/>
                    </a:cubicBezTo>
                    <a:lnTo>
                      <a:pt x="695272" y="605478"/>
                    </a:lnTo>
                    <a:lnTo>
                      <a:pt x="683433" y="605478"/>
                    </a:lnTo>
                    <a:close/>
                    <a:moveTo>
                      <a:pt x="759332" y="658834"/>
                    </a:moveTo>
                    <a:lnTo>
                      <a:pt x="772631" y="658997"/>
                    </a:lnTo>
                    <a:lnTo>
                      <a:pt x="772792" y="577421"/>
                    </a:lnTo>
                    <a:lnTo>
                      <a:pt x="760629" y="577421"/>
                    </a:lnTo>
                    <a:lnTo>
                      <a:pt x="760629" y="611478"/>
                    </a:lnTo>
                    <a:cubicBezTo>
                      <a:pt x="754142" y="600775"/>
                      <a:pt x="742465" y="602396"/>
                      <a:pt x="736141" y="604667"/>
                    </a:cubicBezTo>
                    <a:cubicBezTo>
                      <a:pt x="725761" y="609370"/>
                      <a:pt x="719111" y="619749"/>
                      <a:pt x="719598" y="635643"/>
                    </a:cubicBezTo>
                    <a:cubicBezTo>
                      <a:pt x="721057" y="648780"/>
                      <a:pt x="726897" y="657375"/>
                      <a:pt x="735492" y="659321"/>
                    </a:cubicBezTo>
                    <a:cubicBezTo>
                      <a:pt x="744573" y="661105"/>
                      <a:pt x="753980" y="659645"/>
                      <a:pt x="759170" y="649266"/>
                    </a:cubicBezTo>
                    <a:close/>
                    <a:moveTo>
                      <a:pt x="759170" y="636616"/>
                    </a:moveTo>
                    <a:lnTo>
                      <a:pt x="759170" y="626561"/>
                    </a:lnTo>
                    <a:cubicBezTo>
                      <a:pt x="758845" y="620561"/>
                      <a:pt x="756088" y="614722"/>
                      <a:pt x="746357" y="613911"/>
                    </a:cubicBezTo>
                    <a:cubicBezTo>
                      <a:pt x="742790" y="614560"/>
                      <a:pt x="732248" y="612776"/>
                      <a:pt x="731762" y="632886"/>
                    </a:cubicBezTo>
                    <a:cubicBezTo>
                      <a:pt x="730951" y="645212"/>
                      <a:pt x="738248" y="654456"/>
                      <a:pt x="749601" y="650726"/>
                    </a:cubicBezTo>
                    <a:cubicBezTo>
                      <a:pt x="754305" y="648942"/>
                      <a:pt x="757386" y="642941"/>
                      <a:pt x="759170" y="636616"/>
                    </a:cubicBezTo>
                    <a:close/>
                    <a:moveTo>
                      <a:pt x="577368" y="424325"/>
                    </a:moveTo>
                    <a:lnTo>
                      <a:pt x="669322" y="424162"/>
                    </a:lnTo>
                    <a:cubicBezTo>
                      <a:pt x="672729" y="392537"/>
                      <a:pt x="672080" y="360264"/>
                      <a:pt x="668349" y="327666"/>
                    </a:cubicBezTo>
                    <a:lnTo>
                      <a:pt x="749277" y="294257"/>
                    </a:lnTo>
                    <a:cubicBezTo>
                      <a:pt x="761602" y="286960"/>
                      <a:pt x="761927" y="278526"/>
                      <a:pt x="760305" y="270093"/>
                    </a:cubicBezTo>
                    <a:lnTo>
                      <a:pt x="727870" y="192248"/>
                    </a:lnTo>
                    <a:cubicBezTo>
                      <a:pt x="724301" y="184139"/>
                      <a:pt x="711652" y="177327"/>
                      <a:pt x="700785" y="182193"/>
                    </a:cubicBezTo>
                    <a:lnTo>
                      <a:pt x="622129" y="216088"/>
                    </a:lnTo>
                    <a:cubicBezTo>
                      <a:pt x="598938" y="189653"/>
                      <a:pt x="574124" y="164353"/>
                      <a:pt x="546716" y="140675"/>
                    </a:cubicBezTo>
                    <a:lnTo>
                      <a:pt x="580287" y="58612"/>
                    </a:lnTo>
                    <a:cubicBezTo>
                      <a:pt x="583044" y="51315"/>
                      <a:pt x="579801" y="39638"/>
                      <a:pt x="569259" y="33961"/>
                    </a:cubicBezTo>
                    <a:lnTo>
                      <a:pt x="492224" y="1688"/>
                    </a:lnTo>
                    <a:cubicBezTo>
                      <a:pt x="482331" y="-1880"/>
                      <a:pt x="471141" y="3634"/>
                      <a:pt x="467573" y="11581"/>
                    </a:cubicBezTo>
                    <a:lnTo>
                      <a:pt x="434164" y="93805"/>
                    </a:lnTo>
                    <a:cubicBezTo>
                      <a:pt x="406756" y="86345"/>
                      <a:pt x="370428" y="85210"/>
                      <a:pt x="325181" y="91535"/>
                    </a:cubicBezTo>
                    <a:lnTo>
                      <a:pt x="292907" y="11257"/>
                    </a:lnTo>
                    <a:cubicBezTo>
                      <a:pt x="289663" y="3634"/>
                      <a:pt x="278960" y="-2529"/>
                      <a:pt x="267931" y="1039"/>
                    </a:cubicBezTo>
                    <a:lnTo>
                      <a:pt x="191546" y="32826"/>
                    </a:lnTo>
                    <a:cubicBezTo>
                      <a:pt x="176949" y="39151"/>
                      <a:pt x="179382" y="56017"/>
                      <a:pt x="181814" y="61694"/>
                    </a:cubicBezTo>
                    <a:lnTo>
                      <a:pt x="213439" y="139702"/>
                    </a:lnTo>
                    <a:cubicBezTo>
                      <a:pt x="189113" y="160785"/>
                      <a:pt x="164300" y="184463"/>
                      <a:pt x="138513" y="214952"/>
                    </a:cubicBezTo>
                    <a:lnTo>
                      <a:pt x="57424" y="181057"/>
                    </a:lnTo>
                    <a:cubicBezTo>
                      <a:pt x="49640" y="179111"/>
                      <a:pt x="41369" y="179760"/>
                      <a:pt x="32611" y="192572"/>
                    </a:cubicBezTo>
                    <a:lnTo>
                      <a:pt x="1310" y="267660"/>
                    </a:lnTo>
                    <a:cubicBezTo>
                      <a:pt x="-2258" y="279986"/>
                      <a:pt x="1635" y="288582"/>
                      <a:pt x="10879" y="294420"/>
                    </a:cubicBezTo>
                    <a:lnTo>
                      <a:pt x="93914" y="328315"/>
                    </a:lnTo>
                    <a:cubicBezTo>
                      <a:pt x="85805" y="367238"/>
                      <a:pt x="87914" y="401944"/>
                      <a:pt x="92779" y="435515"/>
                    </a:cubicBezTo>
                    <a:lnTo>
                      <a:pt x="12663" y="468924"/>
                    </a:lnTo>
                    <a:cubicBezTo>
                      <a:pt x="-1609" y="474924"/>
                      <a:pt x="-636" y="486764"/>
                      <a:pt x="986" y="495359"/>
                    </a:cubicBezTo>
                    <a:lnTo>
                      <a:pt x="33260" y="572880"/>
                    </a:lnTo>
                    <a:cubicBezTo>
                      <a:pt x="42179" y="584719"/>
                      <a:pt x="50775" y="585044"/>
                      <a:pt x="59046" y="581637"/>
                    </a:cubicBezTo>
                    <a:lnTo>
                      <a:pt x="139649" y="548229"/>
                    </a:lnTo>
                    <a:cubicBezTo>
                      <a:pt x="161381" y="576610"/>
                      <a:pt x="187004" y="601099"/>
                      <a:pt x="214250" y="623642"/>
                    </a:cubicBezTo>
                    <a:lnTo>
                      <a:pt x="180031" y="706353"/>
                    </a:lnTo>
                    <a:cubicBezTo>
                      <a:pt x="177274" y="719327"/>
                      <a:pt x="183761" y="725490"/>
                      <a:pt x="191383" y="730679"/>
                    </a:cubicBezTo>
                    <a:lnTo>
                      <a:pt x="265661" y="761980"/>
                    </a:lnTo>
                    <a:cubicBezTo>
                      <a:pt x="276040" y="766196"/>
                      <a:pt x="285284" y="764250"/>
                      <a:pt x="293393" y="751600"/>
                    </a:cubicBezTo>
                    <a:lnTo>
                      <a:pt x="326964" y="669376"/>
                    </a:lnTo>
                    <a:cubicBezTo>
                      <a:pt x="347724" y="676188"/>
                      <a:pt x="375780" y="677971"/>
                      <a:pt x="410487" y="674728"/>
                    </a:cubicBezTo>
                    <a:lnTo>
                      <a:pt x="410487" y="581962"/>
                    </a:lnTo>
                    <a:cubicBezTo>
                      <a:pt x="400918" y="583422"/>
                      <a:pt x="391025" y="584232"/>
                      <a:pt x="380322" y="584232"/>
                    </a:cubicBezTo>
                    <a:cubicBezTo>
                      <a:pt x="268904" y="584232"/>
                      <a:pt x="178572" y="493737"/>
                      <a:pt x="178572" y="381672"/>
                    </a:cubicBezTo>
                    <a:cubicBezTo>
                      <a:pt x="178572" y="269444"/>
                      <a:pt x="268418" y="178462"/>
                      <a:pt x="379672" y="178462"/>
                    </a:cubicBezTo>
                    <a:cubicBezTo>
                      <a:pt x="491089" y="178462"/>
                      <a:pt x="581909" y="269444"/>
                      <a:pt x="581909" y="381672"/>
                    </a:cubicBezTo>
                    <a:cubicBezTo>
                      <a:pt x="582395" y="394808"/>
                      <a:pt x="579963" y="412161"/>
                      <a:pt x="577530" y="424325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576" name="Google Shape;576;p32"/>
          <p:cNvSpPr txBox="1">
            <a:spLocks noGrp="1"/>
          </p:cNvSpPr>
          <p:nvPr>
            <p:ph type="title"/>
          </p:nvPr>
        </p:nvSpPr>
        <p:spPr>
          <a:xfrm>
            <a:off x="66966" y="48772"/>
            <a:ext cx="30777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CASCADE SCENARIO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3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582" name="Google Shape;582;p33"/>
          <p:cNvGrpSpPr/>
          <p:nvPr/>
        </p:nvGrpSpPr>
        <p:grpSpPr>
          <a:xfrm>
            <a:off x="1081936" y="640813"/>
            <a:ext cx="7906192" cy="4305834"/>
            <a:chOff x="1442581" y="854417"/>
            <a:chExt cx="10541589" cy="5741112"/>
          </a:xfrm>
        </p:grpSpPr>
        <p:sp>
          <p:nvSpPr>
            <p:cNvPr id="583" name="Google Shape;583;p33"/>
            <p:cNvSpPr/>
            <p:nvPr/>
          </p:nvSpPr>
          <p:spPr>
            <a:xfrm>
              <a:off x="3388720" y="1535566"/>
              <a:ext cx="1264990" cy="551406"/>
            </a:xfrm>
            <a:custGeom>
              <a:avLst/>
              <a:gdLst/>
              <a:ahLst/>
              <a:cxnLst/>
              <a:rect l="l" t="t" r="r" b="b"/>
              <a:pathLst>
                <a:path w="1264990" h="551406" extrusionOk="0">
                  <a:moveTo>
                    <a:pt x="0" y="0"/>
                  </a:moveTo>
                  <a:lnTo>
                    <a:pt x="1264991" y="0"/>
                  </a:lnTo>
                  <a:lnTo>
                    <a:pt x="1264991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84" name="Google Shape;584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96829" y="1697745"/>
              <a:ext cx="1232555" cy="275703"/>
            </a:xfrm>
            <a:custGeom>
              <a:avLst/>
              <a:gdLst/>
              <a:ahLst/>
              <a:cxnLst/>
              <a:rect l="l" t="t" r="r" b="b"/>
              <a:pathLst>
                <a:path w="1232555" h="275703" extrusionOk="0">
                  <a:moveTo>
                    <a:pt x="-1" y="-1"/>
                  </a:moveTo>
                  <a:lnTo>
                    <a:pt x="1232555" y="-1"/>
                  </a:lnTo>
                  <a:lnTo>
                    <a:pt x="1232555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585" name="Google Shape;585;p33"/>
            <p:cNvSpPr/>
            <p:nvPr/>
          </p:nvSpPr>
          <p:spPr>
            <a:xfrm>
              <a:off x="6113316" y="854417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86" name="Google Shape;586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1425" y="1016596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87" name="Google Shape;587;p33"/>
            <p:cNvGrpSpPr/>
            <p:nvPr/>
          </p:nvGrpSpPr>
          <p:grpSpPr>
            <a:xfrm>
              <a:off x="6762029" y="2768121"/>
              <a:ext cx="1798233" cy="1175792"/>
              <a:chOff x="6762029" y="2768121"/>
              <a:chExt cx="1798233" cy="1175792"/>
            </a:xfrm>
          </p:grpSpPr>
          <p:sp>
            <p:nvSpPr>
              <p:cNvPr id="588" name="Google Shape;588;p33"/>
              <p:cNvSpPr/>
              <p:nvPr/>
            </p:nvSpPr>
            <p:spPr>
              <a:xfrm>
                <a:off x="6762029" y="2768121"/>
                <a:ext cx="1713089" cy="1119030"/>
              </a:xfrm>
              <a:custGeom>
                <a:avLst/>
                <a:gdLst/>
                <a:ahLst/>
                <a:cxnLst/>
                <a:rect l="l" t="t" r="r" b="b"/>
                <a:pathLst>
                  <a:path w="1713089" h="1119030" extrusionOk="0">
                    <a:moveTo>
                      <a:pt x="0" y="0"/>
                    </a:moveTo>
                    <a:cubicBezTo>
                      <a:pt x="0" y="746020"/>
                      <a:pt x="571030" y="1119030"/>
                      <a:pt x="1713090" y="111903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89" name="Google Shape;589;p33"/>
              <p:cNvSpPr/>
              <p:nvPr/>
            </p:nvSpPr>
            <p:spPr>
              <a:xfrm>
                <a:off x="8446738" y="3830389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590" name="Google Shape;590;p33"/>
            <p:cNvGrpSpPr/>
            <p:nvPr/>
          </p:nvGrpSpPr>
          <p:grpSpPr>
            <a:xfrm>
              <a:off x="7410742" y="2768121"/>
              <a:ext cx="2933481" cy="527079"/>
              <a:chOff x="7410742" y="2768121"/>
              <a:chExt cx="2933481" cy="527079"/>
            </a:xfrm>
          </p:grpSpPr>
          <p:sp>
            <p:nvSpPr>
              <p:cNvPr id="591" name="Google Shape;591;p33"/>
              <p:cNvSpPr/>
              <p:nvPr/>
            </p:nvSpPr>
            <p:spPr>
              <a:xfrm>
                <a:off x="7410742" y="2768121"/>
                <a:ext cx="2848337" cy="470317"/>
              </a:xfrm>
              <a:custGeom>
                <a:avLst/>
                <a:gdLst/>
                <a:ahLst/>
                <a:cxnLst/>
                <a:rect l="l" t="t" r="r" b="b"/>
                <a:pathLst>
                  <a:path w="2848337" h="470317" extrusionOk="0">
                    <a:moveTo>
                      <a:pt x="0" y="0"/>
                    </a:moveTo>
                    <a:cubicBezTo>
                      <a:pt x="0" y="313539"/>
                      <a:pt x="949441" y="470317"/>
                      <a:pt x="2848338" y="470317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92" name="Google Shape;592;p33"/>
              <p:cNvSpPr/>
              <p:nvPr/>
            </p:nvSpPr>
            <p:spPr>
              <a:xfrm>
                <a:off x="10230699" y="3181676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593" name="Google Shape;593;p33"/>
            <p:cNvSpPr/>
            <p:nvPr/>
          </p:nvSpPr>
          <p:spPr>
            <a:xfrm>
              <a:off x="6113316" y="221671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594" name="Google Shape;594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21425" y="2378893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595" name="Google Shape;595;p33"/>
            <p:cNvGrpSpPr/>
            <p:nvPr/>
          </p:nvGrpSpPr>
          <p:grpSpPr>
            <a:xfrm>
              <a:off x="4430391" y="1071574"/>
              <a:ext cx="1664761" cy="463991"/>
              <a:chOff x="4430391" y="1071574"/>
              <a:chExt cx="1664761" cy="463991"/>
            </a:xfrm>
          </p:grpSpPr>
          <p:sp>
            <p:nvSpPr>
              <p:cNvPr id="596" name="Google Shape;596;p33"/>
              <p:cNvSpPr/>
              <p:nvPr/>
            </p:nvSpPr>
            <p:spPr>
              <a:xfrm>
                <a:off x="4430391" y="1128336"/>
                <a:ext cx="1551235" cy="407229"/>
              </a:xfrm>
              <a:custGeom>
                <a:avLst/>
                <a:gdLst/>
                <a:ahLst/>
                <a:cxnLst/>
                <a:rect l="l" t="t" r="r" b="b"/>
                <a:pathLst>
                  <a:path w="1551235" h="407229" extrusionOk="0">
                    <a:moveTo>
                      <a:pt x="0" y="407230"/>
                    </a:moveTo>
                    <a:cubicBezTo>
                      <a:pt x="851647" y="136932"/>
                      <a:pt x="1368737" y="1189"/>
                      <a:pt x="1551236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597" name="Google Shape;597;p33"/>
              <p:cNvSpPr/>
              <p:nvPr/>
            </p:nvSpPr>
            <p:spPr>
              <a:xfrm>
                <a:off x="5981303" y="1071574"/>
                <a:ext cx="113849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849" h="113524" extrusionOk="0">
                    <a:moveTo>
                      <a:pt x="113849" y="55952"/>
                    </a:moveTo>
                    <a:lnTo>
                      <a:pt x="811" y="113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598" name="Google Shape;598;p33"/>
            <p:cNvGrpSpPr/>
            <p:nvPr/>
          </p:nvGrpSpPr>
          <p:grpSpPr>
            <a:xfrm>
              <a:off x="4446934" y="2086973"/>
              <a:ext cx="1648218" cy="456693"/>
              <a:chOff x="4446934" y="2086973"/>
              <a:chExt cx="1648218" cy="456693"/>
            </a:xfrm>
          </p:grpSpPr>
          <p:sp>
            <p:nvSpPr>
              <p:cNvPr id="599" name="Google Shape;599;p33"/>
              <p:cNvSpPr/>
              <p:nvPr/>
            </p:nvSpPr>
            <p:spPr>
              <a:xfrm>
                <a:off x="4446934" y="2086973"/>
                <a:ext cx="1534693" cy="400163"/>
              </a:xfrm>
              <a:custGeom>
                <a:avLst/>
                <a:gdLst/>
                <a:ahLst/>
                <a:cxnLst/>
                <a:rect l="l" t="t" r="r" b="b"/>
                <a:pathLst>
                  <a:path w="1534693" h="400163" extrusionOk="0">
                    <a:moveTo>
                      <a:pt x="0" y="0"/>
                    </a:moveTo>
                    <a:cubicBezTo>
                      <a:pt x="840619" y="270298"/>
                      <a:pt x="1352194" y="403662"/>
                      <a:pt x="1534694" y="400094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00" name="Google Shape;600;p33"/>
              <p:cNvSpPr/>
              <p:nvPr/>
            </p:nvSpPr>
            <p:spPr>
              <a:xfrm>
                <a:off x="5980492" y="2430304"/>
                <a:ext cx="114660" cy="113362"/>
              </a:xfrm>
              <a:custGeom>
                <a:avLst/>
                <a:gdLst/>
                <a:ahLst/>
                <a:cxnLst/>
                <a:rect l="l" t="t" r="r" b="b"/>
                <a:pathLst>
                  <a:path w="114660" h="113362" extrusionOk="0">
                    <a:moveTo>
                      <a:pt x="114660" y="54492"/>
                    </a:moveTo>
                    <a:lnTo>
                      <a:pt x="2271" y="1133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601" name="Google Shape;601;p33"/>
            <p:cNvGrpSpPr/>
            <p:nvPr/>
          </p:nvGrpSpPr>
          <p:grpSpPr>
            <a:xfrm>
              <a:off x="7410742" y="1127363"/>
              <a:ext cx="1083027" cy="399120"/>
              <a:chOff x="7410742" y="1127363"/>
              <a:chExt cx="1083027" cy="399120"/>
            </a:xfrm>
          </p:grpSpPr>
          <p:sp>
            <p:nvSpPr>
              <p:cNvPr id="602" name="Google Shape;602;p33"/>
              <p:cNvSpPr/>
              <p:nvPr/>
            </p:nvSpPr>
            <p:spPr>
              <a:xfrm>
                <a:off x="7410742" y="1127363"/>
                <a:ext cx="985070" cy="341709"/>
              </a:xfrm>
              <a:custGeom>
                <a:avLst/>
                <a:gdLst/>
                <a:ahLst/>
                <a:cxnLst/>
                <a:rect l="l" t="t" r="r" b="b"/>
                <a:pathLst>
                  <a:path w="985070" h="341709" extrusionOk="0">
                    <a:moveTo>
                      <a:pt x="0" y="0"/>
                    </a:moveTo>
                    <a:cubicBezTo>
                      <a:pt x="270302" y="1837"/>
                      <a:pt x="598649" y="115742"/>
                      <a:pt x="985071" y="34171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03" name="Google Shape;603;p33"/>
              <p:cNvSpPr/>
              <p:nvPr/>
            </p:nvSpPr>
            <p:spPr>
              <a:xfrm>
                <a:off x="8367108" y="1420095"/>
                <a:ext cx="126661" cy="106388"/>
              </a:xfrm>
              <a:custGeom>
                <a:avLst/>
                <a:gdLst/>
                <a:ahLst/>
                <a:cxnLst/>
                <a:rect l="l" t="t" r="r" b="b"/>
                <a:pathLst>
                  <a:path w="126661" h="106388" extrusionOk="0">
                    <a:moveTo>
                      <a:pt x="126661" y="106389"/>
                    </a:moveTo>
                    <a:lnTo>
                      <a:pt x="0" y="97956"/>
                    </a:lnTo>
                    <a:lnTo>
                      <a:pt x="572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604" name="Google Shape;604;p33"/>
            <p:cNvGrpSpPr/>
            <p:nvPr/>
          </p:nvGrpSpPr>
          <p:grpSpPr>
            <a:xfrm>
              <a:off x="7410742" y="2096379"/>
              <a:ext cx="1063890" cy="387965"/>
              <a:chOff x="7410742" y="2096379"/>
              <a:chExt cx="1063890" cy="387965"/>
            </a:xfrm>
          </p:grpSpPr>
          <p:sp>
            <p:nvSpPr>
              <p:cNvPr id="605" name="Google Shape;605;p33"/>
              <p:cNvSpPr/>
              <p:nvPr/>
            </p:nvSpPr>
            <p:spPr>
              <a:xfrm>
                <a:off x="7410742" y="2154763"/>
                <a:ext cx="966582" cy="329581"/>
              </a:xfrm>
              <a:custGeom>
                <a:avLst/>
                <a:gdLst/>
                <a:ahLst/>
                <a:cxnLst/>
                <a:rect l="l" t="t" r="r" b="b"/>
                <a:pathLst>
                  <a:path w="966582" h="329581" extrusionOk="0">
                    <a:moveTo>
                      <a:pt x="0" y="329384"/>
                    </a:moveTo>
                    <a:cubicBezTo>
                      <a:pt x="270302" y="334898"/>
                      <a:pt x="592486" y="225103"/>
                      <a:pt x="966583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06" name="Google Shape;606;p33"/>
              <p:cNvSpPr/>
              <p:nvPr/>
            </p:nvSpPr>
            <p:spPr>
              <a:xfrm>
                <a:off x="8348133" y="2096379"/>
                <a:ext cx="126499" cy="107037"/>
              </a:xfrm>
              <a:custGeom>
                <a:avLst/>
                <a:gdLst/>
                <a:ahLst/>
                <a:cxnLst/>
                <a:rect l="l" t="t" r="r" b="b"/>
                <a:pathLst>
                  <a:path w="126499" h="107037" extrusionOk="0">
                    <a:moveTo>
                      <a:pt x="126499" y="0"/>
                    </a:moveTo>
                    <a:lnTo>
                      <a:pt x="58547" y="107038"/>
                    </a:lnTo>
                    <a:lnTo>
                      <a:pt x="0" y="9893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607" name="Google Shape;607;p33"/>
            <p:cNvGrpSpPr/>
            <p:nvPr/>
          </p:nvGrpSpPr>
          <p:grpSpPr>
            <a:xfrm>
              <a:off x="9227140" y="4162855"/>
              <a:ext cx="218939" cy="890034"/>
              <a:chOff x="9227140" y="4162855"/>
              <a:chExt cx="218939" cy="890034"/>
            </a:xfrm>
          </p:grpSpPr>
          <p:sp>
            <p:nvSpPr>
              <p:cNvPr id="608" name="Google Shape;608;p33"/>
              <p:cNvSpPr/>
              <p:nvPr/>
            </p:nvSpPr>
            <p:spPr>
              <a:xfrm>
                <a:off x="9227140" y="4162855"/>
                <a:ext cx="162178" cy="804891"/>
              </a:xfrm>
              <a:custGeom>
                <a:avLst/>
                <a:gdLst/>
                <a:ahLst/>
                <a:cxnLst/>
                <a:rect l="l" t="t" r="r" b="b"/>
                <a:pathLst>
                  <a:path w="162178" h="804891" extrusionOk="0">
                    <a:moveTo>
                      <a:pt x="0" y="0"/>
                    </a:moveTo>
                    <a:cubicBezTo>
                      <a:pt x="0" y="302738"/>
                      <a:pt x="27035" y="454099"/>
                      <a:pt x="81089" y="454099"/>
                    </a:cubicBezTo>
                    <a:cubicBezTo>
                      <a:pt x="135143" y="454099"/>
                      <a:pt x="162178" y="571030"/>
                      <a:pt x="162178" y="804891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09" name="Google Shape;609;p33"/>
              <p:cNvSpPr/>
              <p:nvPr/>
            </p:nvSpPr>
            <p:spPr>
              <a:xfrm>
                <a:off x="9332555" y="493936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10" name="Google Shape;610;p33"/>
            <p:cNvSpPr/>
            <p:nvPr/>
          </p:nvSpPr>
          <p:spPr>
            <a:xfrm>
              <a:off x="8578426" y="3611449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11" name="Google Shape;611;p3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86535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12" name="Google Shape;612;p33"/>
            <p:cNvGrpSpPr/>
            <p:nvPr/>
          </p:nvGrpSpPr>
          <p:grpSpPr>
            <a:xfrm>
              <a:off x="11278695" y="4811568"/>
              <a:ext cx="113524" cy="727856"/>
              <a:chOff x="11278695" y="4811568"/>
              <a:chExt cx="113524" cy="727856"/>
            </a:xfrm>
          </p:grpSpPr>
          <p:sp>
            <p:nvSpPr>
              <p:cNvPr id="613" name="Google Shape;613;p33"/>
              <p:cNvSpPr/>
              <p:nvPr/>
            </p:nvSpPr>
            <p:spPr>
              <a:xfrm>
                <a:off x="11335458" y="4811568"/>
                <a:ext cx="16217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642712" extrusionOk="0">
                    <a:moveTo>
                      <a:pt x="0" y="0"/>
                    </a:moveTo>
                    <a:lnTo>
                      <a:pt x="0" y="642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14" name="Google Shape;614;p33"/>
              <p:cNvSpPr/>
              <p:nvPr/>
            </p:nvSpPr>
            <p:spPr>
              <a:xfrm>
                <a:off x="11278695" y="5425900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15" name="Google Shape;615;p33"/>
            <p:cNvSpPr/>
            <p:nvPr/>
          </p:nvSpPr>
          <p:spPr>
            <a:xfrm>
              <a:off x="10686744" y="4260162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16" name="Google Shape;616;p3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94853" y="4422340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17" name="Google Shape;617;p33"/>
            <p:cNvGrpSpPr/>
            <p:nvPr/>
          </p:nvGrpSpPr>
          <p:grpSpPr>
            <a:xfrm>
              <a:off x="11011101" y="3514142"/>
              <a:ext cx="381118" cy="727855"/>
              <a:chOff x="11011101" y="3514142"/>
              <a:chExt cx="381118" cy="727855"/>
            </a:xfrm>
          </p:grpSpPr>
          <p:sp>
            <p:nvSpPr>
              <p:cNvPr id="618" name="Google Shape;618;p33"/>
              <p:cNvSpPr/>
              <p:nvPr/>
            </p:nvSpPr>
            <p:spPr>
              <a:xfrm>
                <a:off x="11011101" y="3514142"/>
                <a:ext cx="324356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324356" h="642712" extrusionOk="0">
                    <a:moveTo>
                      <a:pt x="0" y="0"/>
                    </a:moveTo>
                    <a:cubicBezTo>
                      <a:pt x="0" y="248668"/>
                      <a:pt x="54054" y="373010"/>
                      <a:pt x="162178" y="373010"/>
                    </a:cubicBezTo>
                    <a:cubicBezTo>
                      <a:pt x="270302" y="373010"/>
                      <a:pt x="324357" y="462906"/>
                      <a:pt x="324357" y="64271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19" name="Google Shape;619;p33"/>
              <p:cNvSpPr/>
              <p:nvPr/>
            </p:nvSpPr>
            <p:spPr>
              <a:xfrm>
                <a:off x="11278695" y="4128473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20" name="Google Shape;620;p33"/>
            <p:cNvSpPr/>
            <p:nvPr/>
          </p:nvSpPr>
          <p:spPr>
            <a:xfrm>
              <a:off x="10362388" y="296273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21" name="Google Shape;621;p3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70497" y="312491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22" name="Google Shape;622;p33"/>
            <p:cNvGrpSpPr/>
            <p:nvPr/>
          </p:nvGrpSpPr>
          <p:grpSpPr>
            <a:xfrm>
              <a:off x="10038031" y="5346757"/>
              <a:ext cx="849489" cy="705474"/>
              <a:chOff x="10038031" y="5346757"/>
              <a:chExt cx="849489" cy="705474"/>
            </a:xfrm>
          </p:grpSpPr>
          <p:sp>
            <p:nvSpPr>
              <p:cNvPr id="623" name="Google Shape;623;p33"/>
              <p:cNvSpPr/>
              <p:nvPr/>
            </p:nvSpPr>
            <p:spPr>
              <a:xfrm>
                <a:off x="10038031" y="5346757"/>
                <a:ext cx="764346" cy="648713"/>
              </a:xfrm>
              <a:custGeom>
                <a:avLst/>
                <a:gdLst/>
                <a:ahLst/>
                <a:cxnLst/>
                <a:rect l="l" t="t" r="r" b="b"/>
                <a:pathLst>
                  <a:path w="764346" h="648713" extrusionOk="0">
                    <a:moveTo>
                      <a:pt x="0" y="0"/>
                    </a:moveTo>
                    <a:lnTo>
                      <a:pt x="434638" y="0"/>
                    </a:lnTo>
                    <a:lnTo>
                      <a:pt x="434638" y="648713"/>
                    </a:lnTo>
                    <a:lnTo>
                      <a:pt x="764346" y="648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24" name="Google Shape;624;p33"/>
              <p:cNvSpPr/>
              <p:nvPr/>
            </p:nvSpPr>
            <p:spPr>
              <a:xfrm>
                <a:off x="10773996" y="59387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25" name="Google Shape;625;p33"/>
            <p:cNvSpPr/>
            <p:nvPr/>
          </p:nvSpPr>
          <p:spPr>
            <a:xfrm>
              <a:off x="8740605" y="5071054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26" name="Google Shape;626;p33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748713" y="523323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27" name="Google Shape;627;p33"/>
            <p:cNvGrpSpPr/>
            <p:nvPr/>
          </p:nvGrpSpPr>
          <p:grpSpPr>
            <a:xfrm>
              <a:off x="5278098" y="4505375"/>
              <a:ext cx="867653" cy="1814451"/>
              <a:chOff x="5278098" y="4505375"/>
              <a:chExt cx="867653" cy="1814451"/>
            </a:xfrm>
          </p:grpSpPr>
          <p:sp>
            <p:nvSpPr>
              <p:cNvPr id="628" name="Google Shape;628;p33"/>
              <p:cNvSpPr/>
              <p:nvPr/>
            </p:nvSpPr>
            <p:spPr>
              <a:xfrm>
                <a:off x="5334860" y="4590519"/>
                <a:ext cx="810891" cy="1729307"/>
              </a:xfrm>
              <a:custGeom>
                <a:avLst/>
                <a:gdLst/>
                <a:ahLst/>
                <a:cxnLst/>
                <a:rect l="l" t="t" r="r" b="b"/>
                <a:pathLst>
                  <a:path w="810891" h="1729307" extrusionOk="0">
                    <a:moveTo>
                      <a:pt x="810892" y="1729308"/>
                    </a:moveTo>
                    <a:cubicBezTo>
                      <a:pt x="270302" y="1729308"/>
                      <a:pt x="0" y="1152877"/>
                      <a:pt x="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29" name="Google Shape;629;p33"/>
              <p:cNvSpPr/>
              <p:nvPr/>
            </p:nvSpPr>
            <p:spPr>
              <a:xfrm>
                <a:off x="5278098" y="450537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630" name="Google Shape;630;p33"/>
            <p:cNvGrpSpPr/>
            <p:nvPr/>
          </p:nvGrpSpPr>
          <p:grpSpPr>
            <a:xfrm>
              <a:off x="7443178" y="5640624"/>
              <a:ext cx="2002901" cy="679202"/>
              <a:chOff x="7443178" y="5640624"/>
              <a:chExt cx="2002901" cy="679202"/>
            </a:xfrm>
          </p:grpSpPr>
          <p:sp>
            <p:nvSpPr>
              <p:cNvPr id="631" name="Google Shape;631;p33"/>
              <p:cNvSpPr/>
              <p:nvPr/>
            </p:nvSpPr>
            <p:spPr>
              <a:xfrm>
                <a:off x="7443178" y="5725767"/>
                <a:ext cx="1946139" cy="594059"/>
              </a:xfrm>
              <a:custGeom>
                <a:avLst/>
                <a:gdLst/>
                <a:ahLst/>
                <a:cxnLst/>
                <a:rect l="l" t="t" r="r" b="b"/>
                <a:pathLst>
                  <a:path w="1946139" h="594059" extrusionOk="0">
                    <a:moveTo>
                      <a:pt x="0" y="594059"/>
                    </a:moveTo>
                    <a:cubicBezTo>
                      <a:pt x="1297427" y="594059"/>
                      <a:pt x="1946140" y="396040"/>
                      <a:pt x="194614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32" name="Google Shape;632;p33"/>
              <p:cNvSpPr/>
              <p:nvPr/>
            </p:nvSpPr>
            <p:spPr>
              <a:xfrm>
                <a:off x="9332555" y="564062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33" name="Google Shape;633;p33"/>
            <p:cNvSpPr/>
            <p:nvPr/>
          </p:nvSpPr>
          <p:spPr>
            <a:xfrm>
              <a:off x="6145752" y="6044123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34" name="Google Shape;634;p33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53860" y="620630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35" name="Google Shape;635;p33"/>
            <p:cNvGrpSpPr/>
            <p:nvPr/>
          </p:nvGrpSpPr>
          <p:grpSpPr>
            <a:xfrm>
              <a:off x="5983573" y="4211508"/>
              <a:ext cx="2738867" cy="1192010"/>
              <a:chOff x="5983573" y="4211508"/>
              <a:chExt cx="2738867" cy="1192010"/>
            </a:xfrm>
          </p:grpSpPr>
          <p:sp>
            <p:nvSpPr>
              <p:cNvPr id="636" name="Google Shape;636;p33"/>
              <p:cNvSpPr/>
              <p:nvPr/>
            </p:nvSpPr>
            <p:spPr>
              <a:xfrm>
                <a:off x="5983573" y="4211508"/>
                <a:ext cx="2653723" cy="1135248"/>
              </a:xfrm>
              <a:custGeom>
                <a:avLst/>
                <a:gdLst/>
                <a:ahLst/>
                <a:cxnLst/>
                <a:rect l="l" t="t" r="r" b="b"/>
                <a:pathLst>
                  <a:path w="2653723" h="1135248" extrusionOk="0">
                    <a:moveTo>
                      <a:pt x="0" y="0"/>
                    </a:moveTo>
                    <a:cubicBezTo>
                      <a:pt x="919016" y="0"/>
                      <a:pt x="1378516" y="189214"/>
                      <a:pt x="1378516" y="567624"/>
                    </a:cubicBezTo>
                    <a:cubicBezTo>
                      <a:pt x="1378516" y="946035"/>
                      <a:pt x="1803585" y="1135248"/>
                      <a:pt x="2653724" y="1135248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37" name="Google Shape;637;p33"/>
              <p:cNvSpPr/>
              <p:nvPr/>
            </p:nvSpPr>
            <p:spPr>
              <a:xfrm>
                <a:off x="8608916" y="528999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38" name="Google Shape;638;p33"/>
            <p:cNvSpPr/>
            <p:nvPr/>
          </p:nvSpPr>
          <p:spPr>
            <a:xfrm>
              <a:off x="4686147" y="393580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39" name="Google Shape;639;p33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94256" y="409798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40" name="Google Shape;640;p33"/>
            <p:cNvGrpSpPr/>
            <p:nvPr/>
          </p:nvGrpSpPr>
          <p:grpSpPr>
            <a:xfrm>
              <a:off x="2740007" y="1754507"/>
              <a:ext cx="630548" cy="2132644"/>
              <a:chOff x="2740007" y="1754507"/>
              <a:chExt cx="630548" cy="2132644"/>
            </a:xfrm>
          </p:grpSpPr>
          <p:sp>
            <p:nvSpPr>
              <p:cNvPr id="641" name="Google Shape;641;p33"/>
              <p:cNvSpPr/>
              <p:nvPr/>
            </p:nvSpPr>
            <p:spPr>
              <a:xfrm>
                <a:off x="2740007" y="1811269"/>
                <a:ext cx="545405" cy="2075882"/>
              </a:xfrm>
              <a:custGeom>
                <a:avLst/>
                <a:gdLst/>
                <a:ahLst/>
                <a:cxnLst/>
                <a:rect l="l" t="t" r="r" b="b"/>
                <a:pathLst>
                  <a:path w="545405" h="2075882" extrusionOk="0">
                    <a:moveTo>
                      <a:pt x="0" y="2075882"/>
                    </a:moveTo>
                    <a:lnTo>
                      <a:pt x="324357" y="2075882"/>
                    </a:lnTo>
                    <a:lnTo>
                      <a:pt x="324357" y="0"/>
                    </a:lnTo>
                    <a:lnTo>
                      <a:pt x="545406" y="0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42" name="Google Shape;642;p33"/>
              <p:cNvSpPr/>
              <p:nvPr/>
            </p:nvSpPr>
            <p:spPr>
              <a:xfrm>
                <a:off x="3257031" y="17545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643" name="Google Shape;643;p33"/>
            <p:cNvGrpSpPr/>
            <p:nvPr/>
          </p:nvGrpSpPr>
          <p:grpSpPr>
            <a:xfrm>
              <a:off x="2704814" y="4097984"/>
              <a:ext cx="1963168" cy="308138"/>
              <a:chOff x="2704814" y="4097984"/>
              <a:chExt cx="1963168" cy="308138"/>
            </a:xfrm>
          </p:grpSpPr>
          <p:sp>
            <p:nvSpPr>
              <p:cNvPr id="644" name="Google Shape;644;p33"/>
              <p:cNvSpPr/>
              <p:nvPr/>
            </p:nvSpPr>
            <p:spPr>
              <a:xfrm>
                <a:off x="2704814" y="4097984"/>
                <a:ext cx="1878024" cy="251376"/>
              </a:xfrm>
              <a:custGeom>
                <a:avLst/>
                <a:gdLst/>
                <a:ahLst/>
                <a:cxnLst/>
                <a:rect l="l" t="t" r="r" b="b"/>
                <a:pathLst>
                  <a:path w="1878024" h="251376" extrusionOk="0">
                    <a:moveTo>
                      <a:pt x="0" y="0"/>
                    </a:moveTo>
                    <a:lnTo>
                      <a:pt x="1008263" y="0"/>
                    </a:lnTo>
                    <a:lnTo>
                      <a:pt x="1008263" y="251376"/>
                    </a:lnTo>
                    <a:lnTo>
                      <a:pt x="1878025" y="251376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45" name="Google Shape;645;p33"/>
              <p:cNvSpPr/>
              <p:nvPr/>
            </p:nvSpPr>
            <p:spPr>
              <a:xfrm>
                <a:off x="4554458" y="4292598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46" name="Google Shape;646;p33"/>
            <p:cNvSpPr/>
            <p:nvPr/>
          </p:nvSpPr>
          <p:spPr>
            <a:xfrm>
              <a:off x="1442581" y="3238439"/>
              <a:ext cx="1297426" cy="1297426"/>
            </a:xfrm>
            <a:custGeom>
              <a:avLst/>
              <a:gdLst/>
              <a:ahLst/>
              <a:cxnLst/>
              <a:rect l="l" t="t" r="r" b="b"/>
              <a:pathLst>
                <a:path w="1297426" h="1297426" extrusionOk="0">
                  <a:moveTo>
                    <a:pt x="1297427" y="648713"/>
                  </a:moveTo>
                  <a:cubicBezTo>
                    <a:pt x="1297427" y="1006988"/>
                    <a:pt x="1006988" y="1297427"/>
                    <a:pt x="648713" y="1297427"/>
                  </a:cubicBezTo>
                  <a:cubicBezTo>
                    <a:pt x="290439" y="1297427"/>
                    <a:pt x="0" y="1006988"/>
                    <a:pt x="0" y="648713"/>
                  </a:cubicBezTo>
                  <a:cubicBezTo>
                    <a:pt x="0" y="290439"/>
                    <a:pt x="290439" y="0"/>
                    <a:pt x="648713" y="0"/>
                  </a:cubicBezTo>
                  <a:cubicBezTo>
                    <a:pt x="1006988" y="0"/>
                    <a:pt x="1297427" y="290439"/>
                    <a:pt x="1297427" y="648713"/>
                  </a:cubicBezTo>
                  <a:close/>
                </a:path>
              </a:pathLst>
            </a:custGeom>
            <a:solidFill>
              <a:schemeClr val="accent2"/>
            </a:solidFill>
            <a:ln w="121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47" name="Google Shape;647;p33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50689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48" name="Google Shape;648;p33"/>
            <p:cNvGrpSpPr/>
            <p:nvPr/>
          </p:nvGrpSpPr>
          <p:grpSpPr>
            <a:xfrm>
              <a:off x="8416248" y="1324694"/>
              <a:ext cx="973069" cy="973150"/>
              <a:chOff x="8416248" y="1324694"/>
              <a:chExt cx="973069" cy="973150"/>
            </a:xfrm>
          </p:grpSpPr>
          <p:sp>
            <p:nvSpPr>
              <p:cNvPr id="649" name="Google Shape;649;p33"/>
              <p:cNvSpPr/>
              <p:nvPr/>
            </p:nvSpPr>
            <p:spPr>
              <a:xfrm>
                <a:off x="8416248" y="1324694"/>
                <a:ext cx="973069" cy="973150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973150" extrusionOk="0">
                    <a:moveTo>
                      <a:pt x="0" y="129783"/>
                    </a:moveTo>
                    <a:cubicBezTo>
                      <a:pt x="0" y="-43261"/>
                      <a:pt x="973070" y="-43261"/>
                      <a:pt x="973070" y="129783"/>
                    </a:cubicBezTo>
                    <a:lnTo>
                      <a:pt x="973070" y="843368"/>
                    </a:lnTo>
                    <a:cubicBezTo>
                      <a:pt x="973070" y="1016412"/>
                      <a:pt x="0" y="1016412"/>
                      <a:pt x="0" y="843368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50" name="Google Shape;650;p33"/>
              <p:cNvSpPr/>
              <p:nvPr/>
            </p:nvSpPr>
            <p:spPr>
              <a:xfrm>
                <a:off x="8416248" y="1454477"/>
                <a:ext cx="973069" cy="227049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227049" extrusionOk="0">
                    <a:moveTo>
                      <a:pt x="0" y="0"/>
                    </a:moveTo>
                    <a:cubicBezTo>
                      <a:pt x="0" y="129743"/>
                      <a:pt x="973070" y="129743"/>
                      <a:pt x="973070" y="0"/>
                    </a:cubicBezTo>
                    <a:moveTo>
                      <a:pt x="0" y="64871"/>
                    </a:moveTo>
                    <a:cubicBezTo>
                      <a:pt x="0" y="194614"/>
                      <a:pt x="973070" y="194614"/>
                      <a:pt x="973070" y="64871"/>
                    </a:cubicBezTo>
                    <a:moveTo>
                      <a:pt x="0" y="129743"/>
                    </a:moveTo>
                    <a:cubicBezTo>
                      <a:pt x="0" y="259485"/>
                      <a:pt x="973070" y="259485"/>
                      <a:pt x="973070" y="12974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651" name="Google Shape;651;p33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424357" y="1859923"/>
              <a:ext cx="940634" cy="275703"/>
            </a:xfrm>
            <a:custGeom>
              <a:avLst/>
              <a:gdLst/>
              <a:ahLst/>
              <a:cxnLst/>
              <a:rect l="l" t="t" r="r" b="b"/>
              <a:pathLst>
                <a:path w="940634" h="275703" extrusionOk="0">
                  <a:moveTo>
                    <a:pt x="-1" y="-1"/>
                  </a:moveTo>
                  <a:lnTo>
                    <a:pt x="940634" y="-1"/>
                  </a:lnTo>
                  <a:lnTo>
                    <a:pt x="940634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52" name="Google Shape;652;p33"/>
            <p:cNvGrpSpPr/>
            <p:nvPr/>
          </p:nvGrpSpPr>
          <p:grpSpPr>
            <a:xfrm>
              <a:off x="10905685" y="5557588"/>
              <a:ext cx="859545" cy="875763"/>
              <a:chOff x="10905685" y="5557588"/>
              <a:chExt cx="859545" cy="875763"/>
            </a:xfrm>
          </p:grpSpPr>
          <p:sp>
            <p:nvSpPr>
              <p:cNvPr id="653" name="Google Shape;653;p33"/>
              <p:cNvSpPr/>
              <p:nvPr/>
            </p:nvSpPr>
            <p:spPr>
              <a:xfrm>
                <a:off x="10905685" y="5557588"/>
                <a:ext cx="859545" cy="875762"/>
              </a:xfrm>
              <a:custGeom>
                <a:avLst/>
                <a:gdLst/>
                <a:ahLst/>
                <a:cxnLst/>
                <a:rect l="l" t="t" r="r" b="b"/>
                <a:pathLst>
                  <a:path w="859545" h="875762" extrusionOk="0">
                    <a:moveTo>
                      <a:pt x="0" y="0"/>
                    </a:moveTo>
                    <a:lnTo>
                      <a:pt x="859545" y="0"/>
                    </a:lnTo>
                    <a:lnTo>
                      <a:pt x="859545" y="875763"/>
                    </a:lnTo>
                    <a:lnTo>
                      <a:pt x="0" y="87576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54" name="Google Shape;654;p33"/>
              <p:cNvSpPr/>
              <p:nvPr/>
            </p:nvSpPr>
            <p:spPr>
              <a:xfrm>
                <a:off x="10907943" y="5560117"/>
                <a:ext cx="856811" cy="873234"/>
              </a:xfrm>
              <a:custGeom>
                <a:avLst/>
                <a:gdLst/>
                <a:ahLst/>
                <a:cxnLst/>
                <a:rect l="l" t="t" r="r" b="b"/>
                <a:pathLst>
                  <a:path w="856811" h="873234" extrusionOk="0">
                    <a:moveTo>
                      <a:pt x="532283" y="766521"/>
                    </a:moveTo>
                    <a:cubicBezTo>
                      <a:pt x="550284" y="773657"/>
                      <a:pt x="569421" y="776738"/>
                      <a:pt x="588720" y="775441"/>
                    </a:cubicBezTo>
                    <a:cubicBezTo>
                      <a:pt x="609479" y="777873"/>
                      <a:pt x="630400" y="770251"/>
                      <a:pt x="646618" y="754520"/>
                    </a:cubicBezTo>
                    <a:cubicBezTo>
                      <a:pt x="661863" y="736518"/>
                      <a:pt x="664295" y="711218"/>
                      <a:pt x="653105" y="690621"/>
                    </a:cubicBezTo>
                    <a:cubicBezTo>
                      <a:pt x="644023" y="677810"/>
                      <a:pt x="630076" y="669214"/>
                      <a:pt x="614507" y="667106"/>
                    </a:cubicBezTo>
                    <a:cubicBezTo>
                      <a:pt x="632346" y="663538"/>
                      <a:pt x="646618" y="650077"/>
                      <a:pt x="651483" y="632399"/>
                    </a:cubicBezTo>
                    <a:cubicBezTo>
                      <a:pt x="656025" y="617479"/>
                      <a:pt x="652943" y="601261"/>
                      <a:pt x="643374" y="588773"/>
                    </a:cubicBezTo>
                    <a:cubicBezTo>
                      <a:pt x="629913" y="572718"/>
                      <a:pt x="609479" y="564285"/>
                      <a:pt x="588720" y="566231"/>
                    </a:cubicBezTo>
                    <a:cubicBezTo>
                      <a:pt x="571529" y="566068"/>
                      <a:pt x="554663" y="569312"/>
                      <a:pt x="538769" y="575799"/>
                    </a:cubicBezTo>
                    <a:lnTo>
                      <a:pt x="538769" y="613911"/>
                    </a:lnTo>
                    <a:cubicBezTo>
                      <a:pt x="548662" y="606613"/>
                      <a:pt x="560339" y="602396"/>
                      <a:pt x="572665" y="601748"/>
                    </a:cubicBezTo>
                    <a:cubicBezTo>
                      <a:pt x="580124" y="600126"/>
                      <a:pt x="588072" y="601099"/>
                      <a:pt x="594721" y="604343"/>
                    </a:cubicBezTo>
                    <a:cubicBezTo>
                      <a:pt x="601370" y="607748"/>
                      <a:pt x="606236" y="613262"/>
                      <a:pt x="608020" y="619587"/>
                    </a:cubicBezTo>
                    <a:cubicBezTo>
                      <a:pt x="610453" y="625912"/>
                      <a:pt x="609479" y="632886"/>
                      <a:pt x="605424" y="638725"/>
                    </a:cubicBezTo>
                    <a:cubicBezTo>
                      <a:pt x="601532" y="644401"/>
                      <a:pt x="594883" y="648617"/>
                      <a:pt x="587099" y="650239"/>
                    </a:cubicBezTo>
                    <a:cubicBezTo>
                      <a:pt x="575422" y="652347"/>
                      <a:pt x="563421" y="652996"/>
                      <a:pt x="551743" y="651861"/>
                    </a:cubicBezTo>
                    <a:lnTo>
                      <a:pt x="551743" y="687378"/>
                    </a:lnTo>
                    <a:cubicBezTo>
                      <a:pt x="565042" y="685756"/>
                      <a:pt x="578665" y="686405"/>
                      <a:pt x="591964" y="689000"/>
                    </a:cubicBezTo>
                    <a:cubicBezTo>
                      <a:pt x="603478" y="691432"/>
                      <a:pt x="612722" y="700190"/>
                      <a:pt x="616129" y="711705"/>
                    </a:cubicBezTo>
                    <a:cubicBezTo>
                      <a:pt x="615155" y="728896"/>
                      <a:pt x="601046" y="742356"/>
                      <a:pt x="583855" y="742356"/>
                    </a:cubicBezTo>
                    <a:cubicBezTo>
                      <a:pt x="565691" y="742519"/>
                      <a:pt x="547851" y="737329"/>
                      <a:pt x="532283" y="727760"/>
                    </a:cubicBezTo>
                    <a:close/>
                    <a:moveTo>
                      <a:pt x="445354" y="501521"/>
                    </a:moveTo>
                    <a:cubicBezTo>
                      <a:pt x="444544" y="481736"/>
                      <a:pt x="458167" y="464220"/>
                      <a:pt x="477629" y="460328"/>
                    </a:cubicBezTo>
                    <a:lnTo>
                      <a:pt x="820635" y="460328"/>
                    </a:lnTo>
                    <a:cubicBezTo>
                      <a:pt x="841557" y="462437"/>
                      <a:pt x="857288" y="480438"/>
                      <a:pt x="856801" y="501521"/>
                    </a:cubicBezTo>
                    <a:lnTo>
                      <a:pt x="856801" y="840961"/>
                    </a:lnTo>
                    <a:cubicBezTo>
                      <a:pt x="853720" y="857503"/>
                      <a:pt x="840421" y="870477"/>
                      <a:pt x="823717" y="873234"/>
                    </a:cubicBezTo>
                    <a:lnTo>
                      <a:pt x="480871" y="873234"/>
                    </a:lnTo>
                    <a:cubicBezTo>
                      <a:pt x="460438" y="870802"/>
                      <a:pt x="445193" y="853448"/>
                      <a:pt x="445354" y="832852"/>
                    </a:cubicBezTo>
                    <a:close/>
                    <a:moveTo>
                      <a:pt x="683271" y="659970"/>
                    </a:moveTo>
                    <a:lnTo>
                      <a:pt x="695272" y="660132"/>
                    </a:lnTo>
                    <a:lnTo>
                      <a:pt x="695434" y="631750"/>
                    </a:lnTo>
                    <a:cubicBezTo>
                      <a:pt x="695272" y="628831"/>
                      <a:pt x="696731" y="617966"/>
                      <a:pt x="705002" y="615695"/>
                    </a:cubicBezTo>
                    <a:cubicBezTo>
                      <a:pt x="708083" y="615208"/>
                      <a:pt x="712300" y="614722"/>
                      <a:pt x="714571" y="616344"/>
                    </a:cubicBezTo>
                    <a:lnTo>
                      <a:pt x="714733" y="605316"/>
                    </a:lnTo>
                    <a:cubicBezTo>
                      <a:pt x="711489" y="603045"/>
                      <a:pt x="704516" y="604505"/>
                      <a:pt x="701272" y="607424"/>
                    </a:cubicBezTo>
                    <a:cubicBezTo>
                      <a:pt x="698191" y="610343"/>
                      <a:pt x="697218" y="612127"/>
                      <a:pt x="695434" y="616020"/>
                    </a:cubicBezTo>
                    <a:lnTo>
                      <a:pt x="695272" y="605478"/>
                    </a:lnTo>
                    <a:lnTo>
                      <a:pt x="683433" y="605478"/>
                    </a:lnTo>
                    <a:close/>
                    <a:moveTo>
                      <a:pt x="759332" y="658834"/>
                    </a:moveTo>
                    <a:lnTo>
                      <a:pt x="772631" y="658997"/>
                    </a:lnTo>
                    <a:lnTo>
                      <a:pt x="772792" y="577421"/>
                    </a:lnTo>
                    <a:lnTo>
                      <a:pt x="760629" y="577421"/>
                    </a:lnTo>
                    <a:lnTo>
                      <a:pt x="760629" y="611478"/>
                    </a:lnTo>
                    <a:cubicBezTo>
                      <a:pt x="754142" y="600775"/>
                      <a:pt x="742465" y="602396"/>
                      <a:pt x="736141" y="604667"/>
                    </a:cubicBezTo>
                    <a:cubicBezTo>
                      <a:pt x="725761" y="609370"/>
                      <a:pt x="719111" y="619749"/>
                      <a:pt x="719598" y="635643"/>
                    </a:cubicBezTo>
                    <a:cubicBezTo>
                      <a:pt x="721057" y="648780"/>
                      <a:pt x="726897" y="657375"/>
                      <a:pt x="735492" y="659321"/>
                    </a:cubicBezTo>
                    <a:cubicBezTo>
                      <a:pt x="744573" y="661105"/>
                      <a:pt x="753980" y="659645"/>
                      <a:pt x="759170" y="649266"/>
                    </a:cubicBezTo>
                    <a:close/>
                    <a:moveTo>
                      <a:pt x="759170" y="636616"/>
                    </a:moveTo>
                    <a:lnTo>
                      <a:pt x="759170" y="626561"/>
                    </a:lnTo>
                    <a:cubicBezTo>
                      <a:pt x="758845" y="620561"/>
                      <a:pt x="756088" y="614722"/>
                      <a:pt x="746357" y="613911"/>
                    </a:cubicBezTo>
                    <a:cubicBezTo>
                      <a:pt x="742790" y="614560"/>
                      <a:pt x="732248" y="612776"/>
                      <a:pt x="731762" y="632886"/>
                    </a:cubicBezTo>
                    <a:cubicBezTo>
                      <a:pt x="730951" y="645212"/>
                      <a:pt x="738248" y="654456"/>
                      <a:pt x="749601" y="650726"/>
                    </a:cubicBezTo>
                    <a:cubicBezTo>
                      <a:pt x="754305" y="648942"/>
                      <a:pt x="757386" y="642941"/>
                      <a:pt x="759170" y="636616"/>
                    </a:cubicBezTo>
                    <a:close/>
                    <a:moveTo>
                      <a:pt x="577368" y="424325"/>
                    </a:moveTo>
                    <a:lnTo>
                      <a:pt x="669322" y="424162"/>
                    </a:lnTo>
                    <a:cubicBezTo>
                      <a:pt x="672729" y="392537"/>
                      <a:pt x="672080" y="360264"/>
                      <a:pt x="668349" y="327666"/>
                    </a:cubicBezTo>
                    <a:lnTo>
                      <a:pt x="749277" y="294257"/>
                    </a:lnTo>
                    <a:cubicBezTo>
                      <a:pt x="761602" y="286960"/>
                      <a:pt x="761927" y="278526"/>
                      <a:pt x="760305" y="270093"/>
                    </a:cubicBezTo>
                    <a:lnTo>
                      <a:pt x="727870" y="192248"/>
                    </a:lnTo>
                    <a:cubicBezTo>
                      <a:pt x="724301" y="184139"/>
                      <a:pt x="711652" y="177327"/>
                      <a:pt x="700785" y="182193"/>
                    </a:cubicBezTo>
                    <a:lnTo>
                      <a:pt x="622129" y="216088"/>
                    </a:lnTo>
                    <a:cubicBezTo>
                      <a:pt x="598938" y="189653"/>
                      <a:pt x="574124" y="164353"/>
                      <a:pt x="546716" y="140675"/>
                    </a:cubicBezTo>
                    <a:lnTo>
                      <a:pt x="580287" y="58612"/>
                    </a:lnTo>
                    <a:cubicBezTo>
                      <a:pt x="583044" y="51315"/>
                      <a:pt x="579801" y="39638"/>
                      <a:pt x="569259" y="33961"/>
                    </a:cubicBezTo>
                    <a:lnTo>
                      <a:pt x="492224" y="1688"/>
                    </a:lnTo>
                    <a:cubicBezTo>
                      <a:pt x="482331" y="-1880"/>
                      <a:pt x="471141" y="3634"/>
                      <a:pt x="467573" y="11581"/>
                    </a:cubicBezTo>
                    <a:lnTo>
                      <a:pt x="434164" y="93805"/>
                    </a:lnTo>
                    <a:cubicBezTo>
                      <a:pt x="406756" y="86345"/>
                      <a:pt x="370428" y="85210"/>
                      <a:pt x="325181" y="91535"/>
                    </a:cubicBezTo>
                    <a:lnTo>
                      <a:pt x="292907" y="11257"/>
                    </a:lnTo>
                    <a:cubicBezTo>
                      <a:pt x="289663" y="3634"/>
                      <a:pt x="278960" y="-2529"/>
                      <a:pt x="267931" y="1039"/>
                    </a:cubicBezTo>
                    <a:lnTo>
                      <a:pt x="191546" y="32826"/>
                    </a:lnTo>
                    <a:cubicBezTo>
                      <a:pt x="176949" y="39151"/>
                      <a:pt x="179382" y="56017"/>
                      <a:pt x="181814" y="61694"/>
                    </a:cubicBezTo>
                    <a:lnTo>
                      <a:pt x="213439" y="139702"/>
                    </a:lnTo>
                    <a:cubicBezTo>
                      <a:pt x="189113" y="160785"/>
                      <a:pt x="164300" y="184463"/>
                      <a:pt x="138513" y="214952"/>
                    </a:cubicBezTo>
                    <a:lnTo>
                      <a:pt x="57424" y="181057"/>
                    </a:lnTo>
                    <a:cubicBezTo>
                      <a:pt x="49640" y="179111"/>
                      <a:pt x="41369" y="179760"/>
                      <a:pt x="32611" y="192572"/>
                    </a:cubicBezTo>
                    <a:lnTo>
                      <a:pt x="1310" y="267660"/>
                    </a:lnTo>
                    <a:cubicBezTo>
                      <a:pt x="-2258" y="279986"/>
                      <a:pt x="1635" y="288582"/>
                      <a:pt x="10879" y="294420"/>
                    </a:cubicBezTo>
                    <a:lnTo>
                      <a:pt x="93914" y="328315"/>
                    </a:lnTo>
                    <a:cubicBezTo>
                      <a:pt x="85805" y="367238"/>
                      <a:pt x="87914" y="401944"/>
                      <a:pt x="92779" y="435515"/>
                    </a:cubicBezTo>
                    <a:lnTo>
                      <a:pt x="12663" y="468924"/>
                    </a:lnTo>
                    <a:cubicBezTo>
                      <a:pt x="-1609" y="474924"/>
                      <a:pt x="-636" y="486764"/>
                      <a:pt x="986" y="495359"/>
                    </a:cubicBezTo>
                    <a:lnTo>
                      <a:pt x="33260" y="572880"/>
                    </a:lnTo>
                    <a:cubicBezTo>
                      <a:pt x="42179" y="584719"/>
                      <a:pt x="50775" y="585044"/>
                      <a:pt x="59046" y="581637"/>
                    </a:cubicBezTo>
                    <a:lnTo>
                      <a:pt x="139649" y="548229"/>
                    </a:lnTo>
                    <a:cubicBezTo>
                      <a:pt x="161381" y="576610"/>
                      <a:pt x="187004" y="601099"/>
                      <a:pt x="214250" y="623642"/>
                    </a:cubicBezTo>
                    <a:lnTo>
                      <a:pt x="180031" y="706353"/>
                    </a:lnTo>
                    <a:cubicBezTo>
                      <a:pt x="177274" y="719327"/>
                      <a:pt x="183761" y="725490"/>
                      <a:pt x="191383" y="730679"/>
                    </a:cubicBezTo>
                    <a:lnTo>
                      <a:pt x="265661" y="761980"/>
                    </a:lnTo>
                    <a:cubicBezTo>
                      <a:pt x="276040" y="766196"/>
                      <a:pt x="285284" y="764250"/>
                      <a:pt x="293393" y="751600"/>
                    </a:cubicBezTo>
                    <a:lnTo>
                      <a:pt x="326964" y="669376"/>
                    </a:lnTo>
                    <a:cubicBezTo>
                      <a:pt x="347724" y="676188"/>
                      <a:pt x="375780" y="677971"/>
                      <a:pt x="410487" y="674728"/>
                    </a:cubicBezTo>
                    <a:lnTo>
                      <a:pt x="410487" y="581962"/>
                    </a:lnTo>
                    <a:cubicBezTo>
                      <a:pt x="400918" y="583422"/>
                      <a:pt x="391025" y="584232"/>
                      <a:pt x="380322" y="584232"/>
                    </a:cubicBezTo>
                    <a:cubicBezTo>
                      <a:pt x="268904" y="584232"/>
                      <a:pt x="178572" y="493737"/>
                      <a:pt x="178572" y="381672"/>
                    </a:cubicBezTo>
                    <a:cubicBezTo>
                      <a:pt x="178572" y="269444"/>
                      <a:pt x="268418" y="178462"/>
                      <a:pt x="379672" y="178462"/>
                    </a:cubicBezTo>
                    <a:cubicBezTo>
                      <a:pt x="491089" y="178462"/>
                      <a:pt x="581909" y="269444"/>
                      <a:pt x="581909" y="381672"/>
                    </a:cubicBezTo>
                    <a:cubicBezTo>
                      <a:pt x="582395" y="394808"/>
                      <a:pt x="579963" y="412161"/>
                      <a:pt x="577530" y="424325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655" name="Google Shape;655;p33"/>
          <p:cNvSpPr txBox="1">
            <a:spLocks noGrp="1"/>
          </p:cNvSpPr>
          <p:nvPr>
            <p:ph type="title"/>
          </p:nvPr>
        </p:nvSpPr>
        <p:spPr>
          <a:xfrm>
            <a:off x="66966" y="48772"/>
            <a:ext cx="30777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CASCADE SCENARIO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4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661" name="Google Shape;661;p34"/>
          <p:cNvGrpSpPr/>
          <p:nvPr/>
        </p:nvGrpSpPr>
        <p:grpSpPr>
          <a:xfrm>
            <a:off x="1081936" y="640813"/>
            <a:ext cx="7906192" cy="4305834"/>
            <a:chOff x="1442581" y="854417"/>
            <a:chExt cx="10541589" cy="5741112"/>
          </a:xfrm>
        </p:grpSpPr>
        <p:sp>
          <p:nvSpPr>
            <p:cNvPr id="662" name="Google Shape;662;p34"/>
            <p:cNvSpPr/>
            <p:nvPr/>
          </p:nvSpPr>
          <p:spPr>
            <a:xfrm>
              <a:off x="3388720" y="1535566"/>
              <a:ext cx="1264990" cy="551406"/>
            </a:xfrm>
            <a:custGeom>
              <a:avLst/>
              <a:gdLst/>
              <a:ahLst/>
              <a:cxnLst/>
              <a:rect l="l" t="t" r="r" b="b"/>
              <a:pathLst>
                <a:path w="1264990" h="551406" extrusionOk="0">
                  <a:moveTo>
                    <a:pt x="0" y="0"/>
                  </a:moveTo>
                  <a:lnTo>
                    <a:pt x="1264991" y="0"/>
                  </a:lnTo>
                  <a:lnTo>
                    <a:pt x="1264991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63" name="Google Shape;663;p3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96829" y="1697745"/>
              <a:ext cx="1232555" cy="275703"/>
            </a:xfrm>
            <a:custGeom>
              <a:avLst/>
              <a:gdLst/>
              <a:ahLst/>
              <a:cxnLst/>
              <a:rect l="l" t="t" r="r" b="b"/>
              <a:pathLst>
                <a:path w="1232555" h="275703" extrusionOk="0">
                  <a:moveTo>
                    <a:pt x="-1" y="-1"/>
                  </a:moveTo>
                  <a:lnTo>
                    <a:pt x="1232555" y="-1"/>
                  </a:lnTo>
                  <a:lnTo>
                    <a:pt x="1232555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664" name="Google Shape;664;p34"/>
            <p:cNvSpPr/>
            <p:nvPr/>
          </p:nvSpPr>
          <p:spPr>
            <a:xfrm>
              <a:off x="6113316" y="854417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92D050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65" name="Google Shape;665;p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1425" y="1016596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66" name="Google Shape;666;p34"/>
            <p:cNvGrpSpPr/>
            <p:nvPr/>
          </p:nvGrpSpPr>
          <p:grpSpPr>
            <a:xfrm>
              <a:off x="6762029" y="2768121"/>
              <a:ext cx="1798233" cy="1175792"/>
              <a:chOff x="6762029" y="2768121"/>
              <a:chExt cx="1798233" cy="1175792"/>
            </a:xfrm>
          </p:grpSpPr>
          <p:sp>
            <p:nvSpPr>
              <p:cNvPr id="667" name="Google Shape;667;p34"/>
              <p:cNvSpPr/>
              <p:nvPr/>
            </p:nvSpPr>
            <p:spPr>
              <a:xfrm>
                <a:off x="6762029" y="2768121"/>
                <a:ext cx="1713089" cy="1119030"/>
              </a:xfrm>
              <a:custGeom>
                <a:avLst/>
                <a:gdLst/>
                <a:ahLst/>
                <a:cxnLst/>
                <a:rect l="l" t="t" r="r" b="b"/>
                <a:pathLst>
                  <a:path w="1713089" h="1119030" extrusionOk="0">
                    <a:moveTo>
                      <a:pt x="0" y="0"/>
                    </a:moveTo>
                    <a:cubicBezTo>
                      <a:pt x="0" y="746020"/>
                      <a:pt x="571030" y="1119030"/>
                      <a:pt x="1713090" y="111903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68" name="Google Shape;668;p34"/>
              <p:cNvSpPr/>
              <p:nvPr/>
            </p:nvSpPr>
            <p:spPr>
              <a:xfrm>
                <a:off x="8446738" y="3830389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669" name="Google Shape;669;p34"/>
            <p:cNvGrpSpPr/>
            <p:nvPr/>
          </p:nvGrpSpPr>
          <p:grpSpPr>
            <a:xfrm>
              <a:off x="7410742" y="2768121"/>
              <a:ext cx="2933481" cy="527079"/>
              <a:chOff x="7410742" y="2768121"/>
              <a:chExt cx="2933481" cy="527079"/>
            </a:xfrm>
          </p:grpSpPr>
          <p:sp>
            <p:nvSpPr>
              <p:cNvPr id="670" name="Google Shape;670;p34"/>
              <p:cNvSpPr/>
              <p:nvPr/>
            </p:nvSpPr>
            <p:spPr>
              <a:xfrm>
                <a:off x="7410742" y="2768121"/>
                <a:ext cx="2848337" cy="470317"/>
              </a:xfrm>
              <a:custGeom>
                <a:avLst/>
                <a:gdLst/>
                <a:ahLst/>
                <a:cxnLst/>
                <a:rect l="l" t="t" r="r" b="b"/>
                <a:pathLst>
                  <a:path w="2848337" h="470317" extrusionOk="0">
                    <a:moveTo>
                      <a:pt x="0" y="0"/>
                    </a:moveTo>
                    <a:cubicBezTo>
                      <a:pt x="0" y="313539"/>
                      <a:pt x="949441" y="470317"/>
                      <a:pt x="2848338" y="470317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71" name="Google Shape;671;p34"/>
              <p:cNvSpPr/>
              <p:nvPr/>
            </p:nvSpPr>
            <p:spPr>
              <a:xfrm>
                <a:off x="10230699" y="3181676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72" name="Google Shape;672;p34"/>
            <p:cNvSpPr/>
            <p:nvPr/>
          </p:nvSpPr>
          <p:spPr>
            <a:xfrm>
              <a:off x="6113316" y="221671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73" name="Google Shape;673;p3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21425" y="2378893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74" name="Google Shape;674;p34"/>
            <p:cNvGrpSpPr/>
            <p:nvPr/>
          </p:nvGrpSpPr>
          <p:grpSpPr>
            <a:xfrm>
              <a:off x="4430391" y="1071574"/>
              <a:ext cx="1664761" cy="463991"/>
              <a:chOff x="4430391" y="1071574"/>
              <a:chExt cx="1664761" cy="463991"/>
            </a:xfrm>
          </p:grpSpPr>
          <p:sp>
            <p:nvSpPr>
              <p:cNvPr id="675" name="Google Shape;675;p34"/>
              <p:cNvSpPr/>
              <p:nvPr/>
            </p:nvSpPr>
            <p:spPr>
              <a:xfrm>
                <a:off x="4430391" y="1128336"/>
                <a:ext cx="1551235" cy="407229"/>
              </a:xfrm>
              <a:custGeom>
                <a:avLst/>
                <a:gdLst/>
                <a:ahLst/>
                <a:cxnLst/>
                <a:rect l="l" t="t" r="r" b="b"/>
                <a:pathLst>
                  <a:path w="1551235" h="407229" extrusionOk="0">
                    <a:moveTo>
                      <a:pt x="0" y="407230"/>
                    </a:moveTo>
                    <a:cubicBezTo>
                      <a:pt x="851647" y="136932"/>
                      <a:pt x="1368737" y="1189"/>
                      <a:pt x="1551236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76" name="Google Shape;676;p34"/>
              <p:cNvSpPr/>
              <p:nvPr/>
            </p:nvSpPr>
            <p:spPr>
              <a:xfrm>
                <a:off x="5981303" y="1071574"/>
                <a:ext cx="113849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849" h="113524" extrusionOk="0">
                    <a:moveTo>
                      <a:pt x="113849" y="55952"/>
                    </a:moveTo>
                    <a:lnTo>
                      <a:pt x="811" y="113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677" name="Google Shape;677;p34"/>
            <p:cNvGrpSpPr/>
            <p:nvPr/>
          </p:nvGrpSpPr>
          <p:grpSpPr>
            <a:xfrm>
              <a:off x="4446934" y="2086973"/>
              <a:ext cx="1648218" cy="456693"/>
              <a:chOff x="4446934" y="2086973"/>
              <a:chExt cx="1648218" cy="456693"/>
            </a:xfrm>
          </p:grpSpPr>
          <p:sp>
            <p:nvSpPr>
              <p:cNvPr id="678" name="Google Shape;678;p34"/>
              <p:cNvSpPr/>
              <p:nvPr/>
            </p:nvSpPr>
            <p:spPr>
              <a:xfrm>
                <a:off x="4446934" y="2086973"/>
                <a:ext cx="1534693" cy="400163"/>
              </a:xfrm>
              <a:custGeom>
                <a:avLst/>
                <a:gdLst/>
                <a:ahLst/>
                <a:cxnLst/>
                <a:rect l="l" t="t" r="r" b="b"/>
                <a:pathLst>
                  <a:path w="1534693" h="400163" extrusionOk="0">
                    <a:moveTo>
                      <a:pt x="0" y="0"/>
                    </a:moveTo>
                    <a:cubicBezTo>
                      <a:pt x="840619" y="270298"/>
                      <a:pt x="1352194" y="403662"/>
                      <a:pt x="1534694" y="400094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79" name="Google Shape;679;p34"/>
              <p:cNvSpPr/>
              <p:nvPr/>
            </p:nvSpPr>
            <p:spPr>
              <a:xfrm>
                <a:off x="5980492" y="2430304"/>
                <a:ext cx="114660" cy="113362"/>
              </a:xfrm>
              <a:custGeom>
                <a:avLst/>
                <a:gdLst/>
                <a:ahLst/>
                <a:cxnLst/>
                <a:rect l="l" t="t" r="r" b="b"/>
                <a:pathLst>
                  <a:path w="114660" h="113362" extrusionOk="0">
                    <a:moveTo>
                      <a:pt x="114660" y="54492"/>
                    </a:moveTo>
                    <a:lnTo>
                      <a:pt x="2271" y="1133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680" name="Google Shape;680;p34"/>
            <p:cNvGrpSpPr/>
            <p:nvPr/>
          </p:nvGrpSpPr>
          <p:grpSpPr>
            <a:xfrm>
              <a:off x="7410742" y="1127363"/>
              <a:ext cx="1083027" cy="399120"/>
              <a:chOff x="7410742" y="1127363"/>
              <a:chExt cx="1083027" cy="399120"/>
            </a:xfrm>
          </p:grpSpPr>
          <p:sp>
            <p:nvSpPr>
              <p:cNvPr id="681" name="Google Shape;681;p34"/>
              <p:cNvSpPr/>
              <p:nvPr/>
            </p:nvSpPr>
            <p:spPr>
              <a:xfrm>
                <a:off x="7410742" y="1127363"/>
                <a:ext cx="985070" cy="341709"/>
              </a:xfrm>
              <a:custGeom>
                <a:avLst/>
                <a:gdLst/>
                <a:ahLst/>
                <a:cxnLst/>
                <a:rect l="l" t="t" r="r" b="b"/>
                <a:pathLst>
                  <a:path w="985070" h="341709" extrusionOk="0">
                    <a:moveTo>
                      <a:pt x="0" y="0"/>
                    </a:moveTo>
                    <a:cubicBezTo>
                      <a:pt x="270302" y="1837"/>
                      <a:pt x="598649" y="115742"/>
                      <a:pt x="985071" y="34171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82" name="Google Shape;682;p34"/>
              <p:cNvSpPr/>
              <p:nvPr/>
            </p:nvSpPr>
            <p:spPr>
              <a:xfrm>
                <a:off x="8367108" y="1420095"/>
                <a:ext cx="126661" cy="106388"/>
              </a:xfrm>
              <a:custGeom>
                <a:avLst/>
                <a:gdLst/>
                <a:ahLst/>
                <a:cxnLst/>
                <a:rect l="l" t="t" r="r" b="b"/>
                <a:pathLst>
                  <a:path w="126661" h="106388" extrusionOk="0">
                    <a:moveTo>
                      <a:pt x="126661" y="106389"/>
                    </a:moveTo>
                    <a:lnTo>
                      <a:pt x="0" y="97956"/>
                    </a:lnTo>
                    <a:lnTo>
                      <a:pt x="572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683" name="Google Shape;683;p34"/>
            <p:cNvGrpSpPr/>
            <p:nvPr/>
          </p:nvGrpSpPr>
          <p:grpSpPr>
            <a:xfrm>
              <a:off x="7410742" y="2096379"/>
              <a:ext cx="1063890" cy="387965"/>
              <a:chOff x="7410742" y="2096379"/>
              <a:chExt cx="1063890" cy="387965"/>
            </a:xfrm>
          </p:grpSpPr>
          <p:sp>
            <p:nvSpPr>
              <p:cNvPr id="684" name="Google Shape;684;p34"/>
              <p:cNvSpPr/>
              <p:nvPr/>
            </p:nvSpPr>
            <p:spPr>
              <a:xfrm>
                <a:off x="7410742" y="2154763"/>
                <a:ext cx="966582" cy="329581"/>
              </a:xfrm>
              <a:custGeom>
                <a:avLst/>
                <a:gdLst/>
                <a:ahLst/>
                <a:cxnLst/>
                <a:rect l="l" t="t" r="r" b="b"/>
                <a:pathLst>
                  <a:path w="966582" h="329581" extrusionOk="0">
                    <a:moveTo>
                      <a:pt x="0" y="329384"/>
                    </a:moveTo>
                    <a:cubicBezTo>
                      <a:pt x="270302" y="334898"/>
                      <a:pt x="592486" y="225103"/>
                      <a:pt x="966583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85" name="Google Shape;685;p34"/>
              <p:cNvSpPr/>
              <p:nvPr/>
            </p:nvSpPr>
            <p:spPr>
              <a:xfrm>
                <a:off x="8348133" y="2096379"/>
                <a:ext cx="126499" cy="107037"/>
              </a:xfrm>
              <a:custGeom>
                <a:avLst/>
                <a:gdLst/>
                <a:ahLst/>
                <a:cxnLst/>
                <a:rect l="l" t="t" r="r" b="b"/>
                <a:pathLst>
                  <a:path w="126499" h="107037" extrusionOk="0">
                    <a:moveTo>
                      <a:pt x="126499" y="0"/>
                    </a:moveTo>
                    <a:lnTo>
                      <a:pt x="58547" y="107038"/>
                    </a:lnTo>
                    <a:lnTo>
                      <a:pt x="0" y="9893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686" name="Google Shape;686;p34"/>
            <p:cNvGrpSpPr/>
            <p:nvPr/>
          </p:nvGrpSpPr>
          <p:grpSpPr>
            <a:xfrm>
              <a:off x="9227140" y="4162855"/>
              <a:ext cx="218939" cy="890034"/>
              <a:chOff x="9227140" y="4162855"/>
              <a:chExt cx="218939" cy="890034"/>
            </a:xfrm>
          </p:grpSpPr>
          <p:sp>
            <p:nvSpPr>
              <p:cNvPr id="687" name="Google Shape;687;p34"/>
              <p:cNvSpPr/>
              <p:nvPr/>
            </p:nvSpPr>
            <p:spPr>
              <a:xfrm>
                <a:off x="9227140" y="4162855"/>
                <a:ext cx="162178" cy="804891"/>
              </a:xfrm>
              <a:custGeom>
                <a:avLst/>
                <a:gdLst/>
                <a:ahLst/>
                <a:cxnLst/>
                <a:rect l="l" t="t" r="r" b="b"/>
                <a:pathLst>
                  <a:path w="162178" h="804891" extrusionOk="0">
                    <a:moveTo>
                      <a:pt x="0" y="0"/>
                    </a:moveTo>
                    <a:cubicBezTo>
                      <a:pt x="0" y="302738"/>
                      <a:pt x="27035" y="454099"/>
                      <a:pt x="81089" y="454099"/>
                    </a:cubicBezTo>
                    <a:cubicBezTo>
                      <a:pt x="135143" y="454099"/>
                      <a:pt x="162178" y="571030"/>
                      <a:pt x="162178" y="804891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88" name="Google Shape;688;p34"/>
              <p:cNvSpPr/>
              <p:nvPr/>
            </p:nvSpPr>
            <p:spPr>
              <a:xfrm>
                <a:off x="9332555" y="493936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89" name="Google Shape;689;p34"/>
            <p:cNvSpPr/>
            <p:nvPr/>
          </p:nvSpPr>
          <p:spPr>
            <a:xfrm>
              <a:off x="8578426" y="3611449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90" name="Google Shape;690;p3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86535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91" name="Google Shape;691;p34"/>
            <p:cNvGrpSpPr/>
            <p:nvPr/>
          </p:nvGrpSpPr>
          <p:grpSpPr>
            <a:xfrm>
              <a:off x="11278695" y="4811568"/>
              <a:ext cx="113524" cy="727856"/>
              <a:chOff x="11278695" y="4811568"/>
              <a:chExt cx="113524" cy="727856"/>
            </a:xfrm>
          </p:grpSpPr>
          <p:sp>
            <p:nvSpPr>
              <p:cNvPr id="692" name="Google Shape;692;p34"/>
              <p:cNvSpPr/>
              <p:nvPr/>
            </p:nvSpPr>
            <p:spPr>
              <a:xfrm>
                <a:off x="11335458" y="4811568"/>
                <a:ext cx="16217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642712" extrusionOk="0">
                    <a:moveTo>
                      <a:pt x="0" y="0"/>
                    </a:moveTo>
                    <a:lnTo>
                      <a:pt x="0" y="642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93" name="Google Shape;693;p34"/>
              <p:cNvSpPr/>
              <p:nvPr/>
            </p:nvSpPr>
            <p:spPr>
              <a:xfrm>
                <a:off x="11278695" y="5425900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94" name="Google Shape;694;p34"/>
            <p:cNvSpPr/>
            <p:nvPr/>
          </p:nvSpPr>
          <p:spPr>
            <a:xfrm>
              <a:off x="10686744" y="4260162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695" name="Google Shape;695;p3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94853" y="4422340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696" name="Google Shape;696;p34"/>
            <p:cNvGrpSpPr/>
            <p:nvPr/>
          </p:nvGrpSpPr>
          <p:grpSpPr>
            <a:xfrm>
              <a:off x="11011101" y="3514142"/>
              <a:ext cx="381118" cy="727855"/>
              <a:chOff x="11011101" y="3514142"/>
              <a:chExt cx="381118" cy="727855"/>
            </a:xfrm>
          </p:grpSpPr>
          <p:sp>
            <p:nvSpPr>
              <p:cNvPr id="697" name="Google Shape;697;p34"/>
              <p:cNvSpPr/>
              <p:nvPr/>
            </p:nvSpPr>
            <p:spPr>
              <a:xfrm>
                <a:off x="11011101" y="3514142"/>
                <a:ext cx="324356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324356" h="642712" extrusionOk="0">
                    <a:moveTo>
                      <a:pt x="0" y="0"/>
                    </a:moveTo>
                    <a:cubicBezTo>
                      <a:pt x="0" y="248668"/>
                      <a:pt x="54054" y="373010"/>
                      <a:pt x="162178" y="373010"/>
                    </a:cubicBezTo>
                    <a:cubicBezTo>
                      <a:pt x="270302" y="373010"/>
                      <a:pt x="324357" y="462906"/>
                      <a:pt x="324357" y="64271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698" name="Google Shape;698;p34"/>
              <p:cNvSpPr/>
              <p:nvPr/>
            </p:nvSpPr>
            <p:spPr>
              <a:xfrm>
                <a:off x="11278695" y="4128473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699" name="Google Shape;699;p34"/>
            <p:cNvSpPr/>
            <p:nvPr/>
          </p:nvSpPr>
          <p:spPr>
            <a:xfrm>
              <a:off x="10362388" y="296273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00" name="Google Shape;700;p3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70497" y="312491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01" name="Google Shape;701;p34"/>
            <p:cNvGrpSpPr/>
            <p:nvPr/>
          </p:nvGrpSpPr>
          <p:grpSpPr>
            <a:xfrm>
              <a:off x="10038031" y="5346757"/>
              <a:ext cx="849489" cy="705474"/>
              <a:chOff x="10038031" y="5346757"/>
              <a:chExt cx="849489" cy="705474"/>
            </a:xfrm>
          </p:grpSpPr>
          <p:sp>
            <p:nvSpPr>
              <p:cNvPr id="702" name="Google Shape;702;p34"/>
              <p:cNvSpPr/>
              <p:nvPr/>
            </p:nvSpPr>
            <p:spPr>
              <a:xfrm>
                <a:off x="10038031" y="5346757"/>
                <a:ext cx="764346" cy="648713"/>
              </a:xfrm>
              <a:custGeom>
                <a:avLst/>
                <a:gdLst/>
                <a:ahLst/>
                <a:cxnLst/>
                <a:rect l="l" t="t" r="r" b="b"/>
                <a:pathLst>
                  <a:path w="764346" h="648713" extrusionOk="0">
                    <a:moveTo>
                      <a:pt x="0" y="0"/>
                    </a:moveTo>
                    <a:lnTo>
                      <a:pt x="434638" y="0"/>
                    </a:lnTo>
                    <a:lnTo>
                      <a:pt x="434638" y="648713"/>
                    </a:lnTo>
                    <a:lnTo>
                      <a:pt x="764346" y="648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03" name="Google Shape;703;p34"/>
              <p:cNvSpPr/>
              <p:nvPr/>
            </p:nvSpPr>
            <p:spPr>
              <a:xfrm>
                <a:off x="10773996" y="59387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704" name="Google Shape;704;p34"/>
            <p:cNvSpPr/>
            <p:nvPr/>
          </p:nvSpPr>
          <p:spPr>
            <a:xfrm>
              <a:off x="8740605" y="5071054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05" name="Google Shape;705;p34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748713" y="523323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06" name="Google Shape;706;p34"/>
            <p:cNvGrpSpPr/>
            <p:nvPr/>
          </p:nvGrpSpPr>
          <p:grpSpPr>
            <a:xfrm>
              <a:off x="5278098" y="4505375"/>
              <a:ext cx="867653" cy="1814451"/>
              <a:chOff x="5278098" y="4505375"/>
              <a:chExt cx="867653" cy="1814451"/>
            </a:xfrm>
          </p:grpSpPr>
          <p:sp>
            <p:nvSpPr>
              <p:cNvPr id="707" name="Google Shape;707;p34"/>
              <p:cNvSpPr/>
              <p:nvPr/>
            </p:nvSpPr>
            <p:spPr>
              <a:xfrm>
                <a:off x="5334860" y="4590519"/>
                <a:ext cx="810891" cy="1729307"/>
              </a:xfrm>
              <a:custGeom>
                <a:avLst/>
                <a:gdLst/>
                <a:ahLst/>
                <a:cxnLst/>
                <a:rect l="l" t="t" r="r" b="b"/>
                <a:pathLst>
                  <a:path w="810891" h="1729307" extrusionOk="0">
                    <a:moveTo>
                      <a:pt x="810892" y="1729308"/>
                    </a:moveTo>
                    <a:cubicBezTo>
                      <a:pt x="270302" y="1729308"/>
                      <a:pt x="0" y="1152877"/>
                      <a:pt x="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08" name="Google Shape;708;p34"/>
              <p:cNvSpPr/>
              <p:nvPr/>
            </p:nvSpPr>
            <p:spPr>
              <a:xfrm>
                <a:off x="5278098" y="450537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709" name="Google Shape;709;p34"/>
            <p:cNvGrpSpPr/>
            <p:nvPr/>
          </p:nvGrpSpPr>
          <p:grpSpPr>
            <a:xfrm>
              <a:off x="7443178" y="5640624"/>
              <a:ext cx="2002901" cy="679202"/>
              <a:chOff x="7443178" y="5640624"/>
              <a:chExt cx="2002901" cy="679202"/>
            </a:xfrm>
          </p:grpSpPr>
          <p:sp>
            <p:nvSpPr>
              <p:cNvPr id="710" name="Google Shape;710;p34"/>
              <p:cNvSpPr/>
              <p:nvPr/>
            </p:nvSpPr>
            <p:spPr>
              <a:xfrm>
                <a:off x="7443178" y="5725767"/>
                <a:ext cx="1946139" cy="594059"/>
              </a:xfrm>
              <a:custGeom>
                <a:avLst/>
                <a:gdLst/>
                <a:ahLst/>
                <a:cxnLst/>
                <a:rect l="l" t="t" r="r" b="b"/>
                <a:pathLst>
                  <a:path w="1946139" h="594059" extrusionOk="0">
                    <a:moveTo>
                      <a:pt x="0" y="594059"/>
                    </a:moveTo>
                    <a:cubicBezTo>
                      <a:pt x="1297427" y="594059"/>
                      <a:pt x="1946140" y="396040"/>
                      <a:pt x="194614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11" name="Google Shape;711;p34"/>
              <p:cNvSpPr/>
              <p:nvPr/>
            </p:nvSpPr>
            <p:spPr>
              <a:xfrm>
                <a:off x="9332555" y="564062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712" name="Google Shape;712;p34"/>
            <p:cNvSpPr/>
            <p:nvPr/>
          </p:nvSpPr>
          <p:spPr>
            <a:xfrm>
              <a:off x="6145752" y="6044123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13" name="Google Shape;713;p3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53860" y="620630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14" name="Google Shape;714;p34"/>
            <p:cNvGrpSpPr/>
            <p:nvPr/>
          </p:nvGrpSpPr>
          <p:grpSpPr>
            <a:xfrm>
              <a:off x="5983573" y="4211508"/>
              <a:ext cx="2738867" cy="1192010"/>
              <a:chOff x="5983573" y="4211508"/>
              <a:chExt cx="2738867" cy="1192010"/>
            </a:xfrm>
          </p:grpSpPr>
          <p:sp>
            <p:nvSpPr>
              <p:cNvPr id="715" name="Google Shape;715;p34"/>
              <p:cNvSpPr/>
              <p:nvPr/>
            </p:nvSpPr>
            <p:spPr>
              <a:xfrm>
                <a:off x="5983573" y="4211508"/>
                <a:ext cx="2653723" cy="1135248"/>
              </a:xfrm>
              <a:custGeom>
                <a:avLst/>
                <a:gdLst/>
                <a:ahLst/>
                <a:cxnLst/>
                <a:rect l="l" t="t" r="r" b="b"/>
                <a:pathLst>
                  <a:path w="2653723" h="1135248" extrusionOk="0">
                    <a:moveTo>
                      <a:pt x="0" y="0"/>
                    </a:moveTo>
                    <a:cubicBezTo>
                      <a:pt x="919016" y="0"/>
                      <a:pt x="1378516" y="189214"/>
                      <a:pt x="1378516" y="567624"/>
                    </a:cubicBezTo>
                    <a:cubicBezTo>
                      <a:pt x="1378516" y="946035"/>
                      <a:pt x="1803585" y="1135248"/>
                      <a:pt x="2653724" y="1135248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16" name="Google Shape;716;p34"/>
              <p:cNvSpPr/>
              <p:nvPr/>
            </p:nvSpPr>
            <p:spPr>
              <a:xfrm>
                <a:off x="8608916" y="528999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717" name="Google Shape;717;p34"/>
            <p:cNvSpPr/>
            <p:nvPr/>
          </p:nvSpPr>
          <p:spPr>
            <a:xfrm>
              <a:off x="4686147" y="393580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18" name="Google Shape;718;p3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94256" y="409798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19" name="Google Shape;719;p34"/>
            <p:cNvGrpSpPr/>
            <p:nvPr/>
          </p:nvGrpSpPr>
          <p:grpSpPr>
            <a:xfrm>
              <a:off x="2740007" y="1754507"/>
              <a:ext cx="630548" cy="2132644"/>
              <a:chOff x="2740007" y="1754507"/>
              <a:chExt cx="630548" cy="2132644"/>
            </a:xfrm>
          </p:grpSpPr>
          <p:sp>
            <p:nvSpPr>
              <p:cNvPr id="720" name="Google Shape;720;p34"/>
              <p:cNvSpPr/>
              <p:nvPr/>
            </p:nvSpPr>
            <p:spPr>
              <a:xfrm>
                <a:off x="2740007" y="1811269"/>
                <a:ext cx="545405" cy="2075882"/>
              </a:xfrm>
              <a:custGeom>
                <a:avLst/>
                <a:gdLst/>
                <a:ahLst/>
                <a:cxnLst/>
                <a:rect l="l" t="t" r="r" b="b"/>
                <a:pathLst>
                  <a:path w="545405" h="2075882" extrusionOk="0">
                    <a:moveTo>
                      <a:pt x="0" y="2075882"/>
                    </a:moveTo>
                    <a:lnTo>
                      <a:pt x="324357" y="2075882"/>
                    </a:lnTo>
                    <a:lnTo>
                      <a:pt x="324357" y="0"/>
                    </a:lnTo>
                    <a:lnTo>
                      <a:pt x="545406" y="0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21" name="Google Shape;721;p34"/>
              <p:cNvSpPr/>
              <p:nvPr/>
            </p:nvSpPr>
            <p:spPr>
              <a:xfrm>
                <a:off x="3257031" y="17545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722" name="Google Shape;722;p34"/>
            <p:cNvGrpSpPr/>
            <p:nvPr/>
          </p:nvGrpSpPr>
          <p:grpSpPr>
            <a:xfrm>
              <a:off x="2704814" y="4097984"/>
              <a:ext cx="1963168" cy="308138"/>
              <a:chOff x="2704814" y="4097984"/>
              <a:chExt cx="1963168" cy="308138"/>
            </a:xfrm>
          </p:grpSpPr>
          <p:sp>
            <p:nvSpPr>
              <p:cNvPr id="723" name="Google Shape;723;p34"/>
              <p:cNvSpPr/>
              <p:nvPr/>
            </p:nvSpPr>
            <p:spPr>
              <a:xfrm>
                <a:off x="2704814" y="4097984"/>
                <a:ext cx="1878024" cy="251376"/>
              </a:xfrm>
              <a:custGeom>
                <a:avLst/>
                <a:gdLst/>
                <a:ahLst/>
                <a:cxnLst/>
                <a:rect l="l" t="t" r="r" b="b"/>
                <a:pathLst>
                  <a:path w="1878024" h="251376" extrusionOk="0">
                    <a:moveTo>
                      <a:pt x="0" y="0"/>
                    </a:moveTo>
                    <a:lnTo>
                      <a:pt x="1008263" y="0"/>
                    </a:lnTo>
                    <a:lnTo>
                      <a:pt x="1008263" y="251376"/>
                    </a:lnTo>
                    <a:lnTo>
                      <a:pt x="1878025" y="251376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24" name="Google Shape;724;p34"/>
              <p:cNvSpPr/>
              <p:nvPr/>
            </p:nvSpPr>
            <p:spPr>
              <a:xfrm>
                <a:off x="4554458" y="4292598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725" name="Google Shape;725;p34"/>
            <p:cNvSpPr/>
            <p:nvPr/>
          </p:nvSpPr>
          <p:spPr>
            <a:xfrm>
              <a:off x="1442581" y="3238439"/>
              <a:ext cx="1297426" cy="1297426"/>
            </a:xfrm>
            <a:custGeom>
              <a:avLst/>
              <a:gdLst/>
              <a:ahLst/>
              <a:cxnLst/>
              <a:rect l="l" t="t" r="r" b="b"/>
              <a:pathLst>
                <a:path w="1297426" h="1297426" extrusionOk="0">
                  <a:moveTo>
                    <a:pt x="1297427" y="648713"/>
                  </a:moveTo>
                  <a:cubicBezTo>
                    <a:pt x="1297427" y="1006988"/>
                    <a:pt x="1006988" y="1297427"/>
                    <a:pt x="648713" y="1297427"/>
                  </a:cubicBezTo>
                  <a:cubicBezTo>
                    <a:pt x="290439" y="1297427"/>
                    <a:pt x="0" y="1006988"/>
                    <a:pt x="0" y="648713"/>
                  </a:cubicBezTo>
                  <a:cubicBezTo>
                    <a:pt x="0" y="290439"/>
                    <a:pt x="290439" y="0"/>
                    <a:pt x="648713" y="0"/>
                  </a:cubicBezTo>
                  <a:cubicBezTo>
                    <a:pt x="1006988" y="0"/>
                    <a:pt x="1297427" y="290439"/>
                    <a:pt x="1297427" y="648713"/>
                  </a:cubicBezTo>
                  <a:close/>
                </a:path>
              </a:pathLst>
            </a:custGeom>
            <a:solidFill>
              <a:schemeClr val="accent2"/>
            </a:solidFill>
            <a:ln w="121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26" name="Google Shape;726;p34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50689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27" name="Google Shape;727;p34"/>
            <p:cNvGrpSpPr/>
            <p:nvPr/>
          </p:nvGrpSpPr>
          <p:grpSpPr>
            <a:xfrm>
              <a:off x="8416248" y="1324694"/>
              <a:ext cx="973069" cy="973150"/>
              <a:chOff x="8416248" y="1324694"/>
              <a:chExt cx="973069" cy="973150"/>
            </a:xfrm>
          </p:grpSpPr>
          <p:sp>
            <p:nvSpPr>
              <p:cNvPr id="728" name="Google Shape;728;p34"/>
              <p:cNvSpPr/>
              <p:nvPr/>
            </p:nvSpPr>
            <p:spPr>
              <a:xfrm>
                <a:off x="8416248" y="1324694"/>
                <a:ext cx="973069" cy="973150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973150" extrusionOk="0">
                    <a:moveTo>
                      <a:pt x="0" y="129783"/>
                    </a:moveTo>
                    <a:cubicBezTo>
                      <a:pt x="0" y="-43261"/>
                      <a:pt x="973070" y="-43261"/>
                      <a:pt x="973070" y="129783"/>
                    </a:cubicBezTo>
                    <a:lnTo>
                      <a:pt x="973070" y="843368"/>
                    </a:lnTo>
                    <a:cubicBezTo>
                      <a:pt x="973070" y="1016412"/>
                      <a:pt x="0" y="1016412"/>
                      <a:pt x="0" y="843368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29" name="Google Shape;729;p34"/>
              <p:cNvSpPr/>
              <p:nvPr/>
            </p:nvSpPr>
            <p:spPr>
              <a:xfrm>
                <a:off x="8416248" y="1454477"/>
                <a:ext cx="973069" cy="227049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227049" extrusionOk="0">
                    <a:moveTo>
                      <a:pt x="0" y="0"/>
                    </a:moveTo>
                    <a:cubicBezTo>
                      <a:pt x="0" y="129743"/>
                      <a:pt x="973070" y="129743"/>
                      <a:pt x="973070" y="0"/>
                    </a:cubicBezTo>
                    <a:moveTo>
                      <a:pt x="0" y="64871"/>
                    </a:moveTo>
                    <a:cubicBezTo>
                      <a:pt x="0" y="194614"/>
                      <a:pt x="973070" y="194614"/>
                      <a:pt x="973070" y="64871"/>
                    </a:cubicBezTo>
                    <a:moveTo>
                      <a:pt x="0" y="129743"/>
                    </a:moveTo>
                    <a:cubicBezTo>
                      <a:pt x="0" y="259485"/>
                      <a:pt x="973070" y="259485"/>
                      <a:pt x="973070" y="12974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730" name="Google Shape;730;p34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424357" y="1859923"/>
              <a:ext cx="940634" cy="275703"/>
            </a:xfrm>
            <a:custGeom>
              <a:avLst/>
              <a:gdLst/>
              <a:ahLst/>
              <a:cxnLst/>
              <a:rect l="l" t="t" r="r" b="b"/>
              <a:pathLst>
                <a:path w="940634" h="275703" extrusionOk="0">
                  <a:moveTo>
                    <a:pt x="-1" y="-1"/>
                  </a:moveTo>
                  <a:lnTo>
                    <a:pt x="940634" y="-1"/>
                  </a:lnTo>
                  <a:lnTo>
                    <a:pt x="940634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31" name="Google Shape;731;p34"/>
            <p:cNvGrpSpPr/>
            <p:nvPr/>
          </p:nvGrpSpPr>
          <p:grpSpPr>
            <a:xfrm>
              <a:off x="10905685" y="5557588"/>
              <a:ext cx="859545" cy="875763"/>
              <a:chOff x="10905685" y="5557588"/>
              <a:chExt cx="859545" cy="875763"/>
            </a:xfrm>
          </p:grpSpPr>
          <p:sp>
            <p:nvSpPr>
              <p:cNvPr id="732" name="Google Shape;732;p34"/>
              <p:cNvSpPr/>
              <p:nvPr/>
            </p:nvSpPr>
            <p:spPr>
              <a:xfrm>
                <a:off x="10905685" y="5557588"/>
                <a:ext cx="859545" cy="875762"/>
              </a:xfrm>
              <a:custGeom>
                <a:avLst/>
                <a:gdLst/>
                <a:ahLst/>
                <a:cxnLst/>
                <a:rect l="l" t="t" r="r" b="b"/>
                <a:pathLst>
                  <a:path w="859545" h="875762" extrusionOk="0">
                    <a:moveTo>
                      <a:pt x="0" y="0"/>
                    </a:moveTo>
                    <a:lnTo>
                      <a:pt x="859545" y="0"/>
                    </a:lnTo>
                    <a:lnTo>
                      <a:pt x="859545" y="875763"/>
                    </a:lnTo>
                    <a:lnTo>
                      <a:pt x="0" y="87576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33" name="Google Shape;733;p34"/>
              <p:cNvSpPr/>
              <p:nvPr/>
            </p:nvSpPr>
            <p:spPr>
              <a:xfrm>
                <a:off x="10907943" y="5560117"/>
                <a:ext cx="856811" cy="873234"/>
              </a:xfrm>
              <a:custGeom>
                <a:avLst/>
                <a:gdLst/>
                <a:ahLst/>
                <a:cxnLst/>
                <a:rect l="l" t="t" r="r" b="b"/>
                <a:pathLst>
                  <a:path w="856811" h="873234" extrusionOk="0">
                    <a:moveTo>
                      <a:pt x="532283" y="766521"/>
                    </a:moveTo>
                    <a:cubicBezTo>
                      <a:pt x="550284" y="773657"/>
                      <a:pt x="569421" y="776738"/>
                      <a:pt x="588720" y="775441"/>
                    </a:cubicBezTo>
                    <a:cubicBezTo>
                      <a:pt x="609479" y="777873"/>
                      <a:pt x="630400" y="770251"/>
                      <a:pt x="646618" y="754520"/>
                    </a:cubicBezTo>
                    <a:cubicBezTo>
                      <a:pt x="661863" y="736518"/>
                      <a:pt x="664295" y="711218"/>
                      <a:pt x="653105" y="690621"/>
                    </a:cubicBezTo>
                    <a:cubicBezTo>
                      <a:pt x="644023" y="677810"/>
                      <a:pt x="630076" y="669214"/>
                      <a:pt x="614507" y="667106"/>
                    </a:cubicBezTo>
                    <a:cubicBezTo>
                      <a:pt x="632346" y="663538"/>
                      <a:pt x="646618" y="650077"/>
                      <a:pt x="651483" y="632399"/>
                    </a:cubicBezTo>
                    <a:cubicBezTo>
                      <a:pt x="656025" y="617479"/>
                      <a:pt x="652943" y="601261"/>
                      <a:pt x="643374" y="588773"/>
                    </a:cubicBezTo>
                    <a:cubicBezTo>
                      <a:pt x="629913" y="572718"/>
                      <a:pt x="609479" y="564285"/>
                      <a:pt x="588720" y="566231"/>
                    </a:cubicBezTo>
                    <a:cubicBezTo>
                      <a:pt x="571529" y="566068"/>
                      <a:pt x="554663" y="569312"/>
                      <a:pt x="538769" y="575799"/>
                    </a:cubicBezTo>
                    <a:lnTo>
                      <a:pt x="538769" y="613911"/>
                    </a:lnTo>
                    <a:cubicBezTo>
                      <a:pt x="548662" y="606613"/>
                      <a:pt x="560339" y="602396"/>
                      <a:pt x="572665" y="601748"/>
                    </a:cubicBezTo>
                    <a:cubicBezTo>
                      <a:pt x="580124" y="600126"/>
                      <a:pt x="588072" y="601099"/>
                      <a:pt x="594721" y="604343"/>
                    </a:cubicBezTo>
                    <a:cubicBezTo>
                      <a:pt x="601370" y="607748"/>
                      <a:pt x="606236" y="613262"/>
                      <a:pt x="608020" y="619587"/>
                    </a:cubicBezTo>
                    <a:cubicBezTo>
                      <a:pt x="610453" y="625912"/>
                      <a:pt x="609479" y="632886"/>
                      <a:pt x="605424" y="638725"/>
                    </a:cubicBezTo>
                    <a:cubicBezTo>
                      <a:pt x="601532" y="644401"/>
                      <a:pt x="594883" y="648617"/>
                      <a:pt x="587099" y="650239"/>
                    </a:cubicBezTo>
                    <a:cubicBezTo>
                      <a:pt x="575422" y="652347"/>
                      <a:pt x="563421" y="652996"/>
                      <a:pt x="551743" y="651861"/>
                    </a:cubicBezTo>
                    <a:lnTo>
                      <a:pt x="551743" y="687378"/>
                    </a:lnTo>
                    <a:cubicBezTo>
                      <a:pt x="565042" y="685756"/>
                      <a:pt x="578665" y="686405"/>
                      <a:pt x="591964" y="689000"/>
                    </a:cubicBezTo>
                    <a:cubicBezTo>
                      <a:pt x="603478" y="691432"/>
                      <a:pt x="612722" y="700190"/>
                      <a:pt x="616129" y="711705"/>
                    </a:cubicBezTo>
                    <a:cubicBezTo>
                      <a:pt x="615155" y="728896"/>
                      <a:pt x="601046" y="742356"/>
                      <a:pt x="583855" y="742356"/>
                    </a:cubicBezTo>
                    <a:cubicBezTo>
                      <a:pt x="565691" y="742519"/>
                      <a:pt x="547851" y="737329"/>
                      <a:pt x="532283" y="727760"/>
                    </a:cubicBezTo>
                    <a:close/>
                    <a:moveTo>
                      <a:pt x="445354" y="501521"/>
                    </a:moveTo>
                    <a:cubicBezTo>
                      <a:pt x="444544" y="481736"/>
                      <a:pt x="458167" y="464220"/>
                      <a:pt x="477629" y="460328"/>
                    </a:cubicBezTo>
                    <a:lnTo>
                      <a:pt x="820635" y="460328"/>
                    </a:lnTo>
                    <a:cubicBezTo>
                      <a:pt x="841557" y="462437"/>
                      <a:pt x="857288" y="480438"/>
                      <a:pt x="856801" y="501521"/>
                    </a:cubicBezTo>
                    <a:lnTo>
                      <a:pt x="856801" y="840961"/>
                    </a:lnTo>
                    <a:cubicBezTo>
                      <a:pt x="853720" y="857503"/>
                      <a:pt x="840421" y="870477"/>
                      <a:pt x="823717" y="873234"/>
                    </a:cubicBezTo>
                    <a:lnTo>
                      <a:pt x="480871" y="873234"/>
                    </a:lnTo>
                    <a:cubicBezTo>
                      <a:pt x="460438" y="870802"/>
                      <a:pt x="445193" y="853448"/>
                      <a:pt x="445354" y="832852"/>
                    </a:cubicBezTo>
                    <a:close/>
                    <a:moveTo>
                      <a:pt x="683271" y="659970"/>
                    </a:moveTo>
                    <a:lnTo>
                      <a:pt x="695272" y="660132"/>
                    </a:lnTo>
                    <a:lnTo>
                      <a:pt x="695434" y="631750"/>
                    </a:lnTo>
                    <a:cubicBezTo>
                      <a:pt x="695272" y="628831"/>
                      <a:pt x="696731" y="617966"/>
                      <a:pt x="705002" y="615695"/>
                    </a:cubicBezTo>
                    <a:cubicBezTo>
                      <a:pt x="708083" y="615208"/>
                      <a:pt x="712300" y="614722"/>
                      <a:pt x="714571" y="616344"/>
                    </a:cubicBezTo>
                    <a:lnTo>
                      <a:pt x="714733" y="605316"/>
                    </a:lnTo>
                    <a:cubicBezTo>
                      <a:pt x="711489" y="603045"/>
                      <a:pt x="704516" y="604505"/>
                      <a:pt x="701272" y="607424"/>
                    </a:cubicBezTo>
                    <a:cubicBezTo>
                      <a:pt x="698191" y="610343"/>
                      <a:pt x="697218" y="612127"/>
                      <a:pt x="695434" y="616020"/>
                    </a:cubicBezTo>
                    <a:lnTo>
                      <a:pt x="695272" y="605478"/>
                    </a:lnTo>
                    <a:lnTo>
                      <a:pt x="683433" y="605478"/>
                    </a:lnTo>
                    <a:close/>
                    <a:moveTo>
                      <a:pt x="759332" y="658834"/>
                    </a:moveTo>
                    <a:lnTo>
                      <a:pt x="772631" y="658997"/>
                    </a:lnTo>
                    <a:lnTo>
                      <a:pt x="772792" y="577421"/>
                    </a:lnTo>
                    <a:lnTo>
                      <a:pt x="760629" y="577421"/>
                    </a:lnTo>
                    <a:lnTo>
                      <a:pt x="760629" y="611478"/>
                    </a:lnTo>
                    <a:cubicBezTo>
                      <a:pt x="754142" y="600775"/>
                      <a:pt x="742465" y="602396"/>
                      <a:pt x="736141" y="604667"/>
                    </a:cubicBezTo>
                    <a:cubicBezTo>
                      <a:pt x="725761" y="609370"/>
                      <a:pt x="719111" y="619749"/>
                      <a:pt x="719598" y="635643"/>
                    </a:cubicBezTo>
                    <a:cubicBezTo>
                      <a:pt x="721057" y="648780"/>
                      <a:pt x="726897" y="657375"/>
                      <a:pt x="735492" y="659321"/>
                    </a:cubicBezTo>
                    <a:cubicBezTo>
                      <a:pt x="744573" y="661105"/>
                      <a:pt x="753980" y="659645"/>
                      <a:pt x="759170" y="649266"/>
                    </a:cubicBezTo>
                    <a:close/>
                    <a:moveTo>
                      <a:pt x="759170" y="636616"/>
                    </a:moveTo>
                    <a:lnTo>
                      <a:pt x="759170" y="626561"/>
                    </a:lnTo>
                    <a:cubicBezTo>
                      <a:pt x="758845" y="620561"/>
                      <a:pt x="756088" y="614722"/>
                      <a:pt x="746357" y="613911"/>
                    </a:cubicBezTo>
                    <a:cubicBezTo>
                      <a:pt x="742790" y="614560"/>
                      <a:pt x="732248" y="612776"/>
                      <a:pt x="731762" y="632886"/>
                    </a:cubicBezTo>
                    <a:cubicBezTo>
                      <a:pt x="730951" y="645212"/>
                      <a:pt x="738248" y="654456"/>
                      <a:pt x="749601" y="650726"/>
                    </a:cubicBezTo>
                    <a:cubicBezTo>
                      <a:pt x="754305" y="648942"/>
                      <a:pt x="757386" y="642941"/>
                      <a:pt x="759170" y="636616"/>
                    </a:cubicBezTo>
                    <a:close/>
                    <a:moveTo>
                      <a:pt x="577368" y="424325"/>
                    </a:moveTo>
                    <a:lnTo>
                      <a:pt x="669322" y="424162"/>
                    </a:lnTo>
                    <a:cubicBezTo>
                      <a:pt x="672729" y="392537"/>
                      <a:pt x="672080" y="360264"/>
                      <a:pt x="668349" y="327666"/>
                    </a:cubicBezTo>
                    <a:lnTo>
                      <a:pt x="749277" y="294257"/>
                    </a:lnTo>
                    <a:cubicBezTo>
                      <a:pt x="761602" y="286960"/>
                      <a:pt x="761927" y="278526"/>
                      <a:pt x="760305" y="270093"/>
                    </a:cubicBezTo>
                    <a:lnTo>
                      <a:pt x="727870" y="192248"/>
                    </a:lnTo>
                    <a:cubicBezTo>
                      <a:pt x="724301" y="184139"/>
                      <a:pt x="711652" y="177327"/>
                      <a:pt x="700785" y="182193"/>
                    </a:cubicBezTo>
                    <a:lnTo>
                      <a:pt x="622129" y="216088"/>
                    </a:lnTo>
                    <a:cubicBezTo>
                      <a:pt x="598938" y="189653"/>
                      <a:pt x="574124" y="164353"/>
                      <a:pt x="546716" y="140675"/>
                    </a:cubicBezTo>
                    <a:lnTo>
                      <a:pt x="580287" y="58612"/>
                    </a:lnTo>
                    <a:cubicBezTo>
                      <a:pt x="583044" y="51315"/>
                      <a:pt x="579801" y="39638"/>
                      <a:pt x="569259" y="33961"/>
                    </a:cubicBezTo>
                    <a:lnTo>
                      <a:pt x="492224" y="1688"/>
                    </a:lnTo>
                    <a:cubicBezTo>
                      <a:pt x="482331" y="-1880"/>
                      <a:pt x="471141" y="3634"/>
                      <a:pt x="467573" y="11581"/>
                    </a:cubicBezTo>
                    <a:lnTo>
                      <a:pt x="434164" y="93805"/>
                    </a:lnTo>
                    <a:cubicBezTo>
                      <a:pt x="406756" y="86345"/>
                      <a:pt x="370428" y="85210"/>
                      <a:pt x="325181" y="91535"/>
                    </a:cubicBezTo>
                    <a:lnTo>
                      <a:pt x="292907" y="11257"/>
                    </a:lnTo>
                    <a:cubicBezTo>
                      <a:pt x="289663" y="3634"/>
                      <a:pt x="278960" y="-2529"/>
                      <a:pt x="267931" y="1039"/>
                    </a:cubicBezTo>
                    <a:lnTo>
                      <a:pt x="191546" y="32826"/>
                    </a:lnTo>
                    <a:cubicBezTo>
                      <a:pt x="176949" y="39151"/>
                      <a:pt x="179382" y="56017"/>
                      <a:pt x="181814" y="61694"/>
                    </a:cubicBezTo>
                    <a:lnTo>
                      <a:pt x="213439" y="139702"/>
                    </a:lnTo>
                    <a:cubicBezTo>
                      <a:pt x="189113" y="160785"/>
                      <a:pt x="164300" y="184463"/>
                      <a:pt x="138513" y="214952"/>
                    </a:cubicBezTo>
                    <a:lnTo>
                      <a:pt x="57424" y="181057"/>
                    </a:lnTo>
                    <a:cubicBezTo>
                      <a:pt x="49640" y="179111"/>
                      <a:pt x="41369" y="179760"/>
                      <a:pt x="32611" y="192572"/>
                    </a:cubicBezTo>
                    <a:lnTo>
                      <a:pt x="1310" y="267660"/>
                    </a:lnTo>
                    <a:cubicBezTo>
                      <a:pt x="-2258" y="279986"/>
                      <a:pt x="1635" y="288582"/>
                      <a:pt x="10879" y="294420"/>
                    </a:cubicBezTo>
                    <a:lnTo>
                      <a:pt x="93914" y="328315"/>
                    </a:lnTo>
                    <a:cubicBezTo>
                      <a:pt x="85805" y="367238"/>
                      <a:pt x="87914" y="401944"/>
                      <a:pt x="92779" y="435515"/>
                    </a:cubicBezTo>
                    <a:lnTo>
                      <a:pt x="12663" y="468924"/>
                    </a:lnTo>
                    <a:cubicBezTo>
                      <a:pt x="-1609" y="474924"/>
                      <a:pt x="-636" y="486764"/>
                      <a:pt x="986" y="495359"/>
                    </a:cubicBezTo>
                    <a:lnTo>
                      <a:pt x="33260" y="572880"/>
                    </a:lnTo>
                    <a:cubicBezTo>
                      <a:pt x="42179" y="584719"/>
                      <a:pt x="50775" y="585044"/>
                      <a:pt x="59046" y="581637"/>
                    </a:cubicBezTo>
                    <a:lnTo>
                      <a:pt x="139649" y="548229"/>
                    </a:lnTo>
                    <a:cubicBezTo>
                      <a:pt x="161381" y="576610"/>
                      <a:pt x="187004" y="601099"/>
                      <a:pt x="214250" y="623642"/>
                    </a:cubicBezTo>
                    <a:lnTo>
                      <a:pt x="180031" y="706353"/>
                    </a:lnTo>
                    <a:cubicBezTo>
                      <a:pt x="177274" y="719327"/>
                      <a:pt x="183761" y="725490"/>
                      <a:pt x="191383" y="730679"/>
                    </a:cubicBezTo>
                    <a:lnTo>
                      <a:pt x="265661" y="761980"/>
                    </a:lnTo>
                    <a:cubicBezTo>
                      <a:pt x="276040" y="766196"/>
                      <a:pt x="285284" y="764250"/>
                      <a:pt x="293393" y="751600"/>
                    </a:cubicBezTo>
                    <a:lnTo>
                      <a:pt x="326964" y="669376"/>
                    </a:lnTo>
                    <a:cubicBezTo>
                      <a:pt x="347724" y="676188"/>
                      <a:pt x="375780" y="677971"/>
                      <a:pt x="410487" y="674728"/>
                    </a:cubicBezTo>
                    <a:lnTo>
                      <a:pt x="410487" y="581962"/>
                    </a:lnTo>
                    <a:cubicBezTo>
                      <a:pt x="400918" y="583422"/>
                      <a:pt x="391025" y="584232"/>
                      <a:pt x="380322" y="584232"/>
                    </a:cubicBezTo>
                    <a:cubicBezTo>
                      <a:pt x="268904" y="584232"/>
                      <a:pt x="178572" y="493737"/>
                      <a:pt x="178572" y="381672"/>
                    </a:cubicBezTo>
                    <a:cubicBezTo>
                      <a:pt x="178572" y="269444"/>
                      <a:pt x="268418" y="178462"/>
                      <a:pt x="379672" y="178462"/>
                    </a:cubicBezTo>
                    <a:cubicBezTo>
                      <a:pt x="491089" y="178462"/>
                      <a:pt x="581909" y="269444"/>
                      <a:pt x="581909" y="381672"/>
                    </a:cubicBezTo>
                    <a:cubicBezTo>
                      <a:pt x="582395" y="394808"/>
                      <a:pt x="579963" y="412161"/>
                      <a:pt x="577530" y="424325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734" name="Google Shape;734;p34"/>
          <p:cNvSpPr txBox="1">
            <a:spLocks noGrp="1"/>
          </p:cNvSpPr>
          <p:nvPr>
            <p:ph type="title"/>
          </p:nvPr>
        </p:nvSpPr>
        <p:spPr>
          <a:xfrm>
            <a:off x="66966" y="48772"/>
            <a:ext cx="30777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CASCADE SCENARIO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5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740" name="Google Shape;740;p35"/>
          <p:cNvGrpSpPr/>
          <p:nvPr/>
        </p:nvGrpSpPr>
        <p:grpSpPr>
          <a:xfrm>
            <a:off x="1081936" y="640813"/>
            <a:ext cx="7906192" cy="4305834"/>
            <a:chOff x="1442581" y="854417"/>
            <a:chExt cx="10541589" cy="5741112"/>
          </a:xfrm>
        </p:grpSpPr>
        <p:sp>
          <p:nvSpPr>
            <p:cNvPr id="741" name="Google Shape;741;p35"/>
            <p:cNvSpPr/>
            <p:nvPr/>
          </p:nvSpPr>
          <p:spPr>
            <a:xfrm>
              <a:off x="3388720" y="1535566"/>
              <a:ext cx="1264990" cy="551406"/>
            </a:xfrm>
            <a:custGeom>
              <a:avLst/>
              <a:gdLst/>
              <a:ahLst/>
              <a:cxnLst/>
              <a:rect l="l" t="t" r="r" b="b"/>
              <a:pathLst>
                <a:path w="1264990" h="551406" extrusionOk="0">
                  <a:moveTo>
                    <a:pt x="0" y="0"/>
                  </a:moveTo>
                  <a:lnTo>
                    <a:pt x="1264991" y="0"/>
                  </a:lnTo>
                  <a:lnTo>
                    <a:pt x="1264991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C000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42" name="Google Shape;742;p3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96829" y="1697745"/>
              <a:ext cx="1232555" cy="275703"/>
            </a:xfrm>
            <a:custGeom>
              <a:avLst/>
              <a:gdLst/>
              <a:ahLst/>
              <a:cxnLst/>
              <a:rect l="l" t="t" r="r" b="b"/>
              <a:pathLst>
                <a:path w="1232555" h="275703" extrusionOk="0">
                  <a:moveTo>
                    <a:pt x="-1" y="-1"/>
                  </a:moveTo>
                  <a:lnTo>
                    <a:pt x="1232555" y="-1"/>
                  </a:lnTo>
                  <a:lnTo>
                    <a:pt x="1232555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743" name="Google Shape;743;p35"/>
            <p:cNvSpPr/>
            <p:nvPr/>
          </p:nvSpPr>
          <p:spPr>
            <a:xfrm>
              <a:off x="6113316" y="854417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92D050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44" name="Google Shape;744;p3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1425" y="1016596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45" name="Google Shape;745;p35"/>
            <p:cNvGrpSpPr/>
            <p:nvPr/>
          </p:nvGrpSpPr>
          <p:grpSpPr>
            <a:xfrm>
              <a:off x="6762029" y="2768121"/>
              <a:ext cx="1798233" cy="1175792"/>
              <a:chOff x="6762029" y="2768121"/>
              <a:chExt cx="1798233" cy="1175792"/>
            </a:xfrm>
          </p:grpSpPr>
          <p:sp>
            <p:nvSpPr>
              <p:cNvPr id="746" name="Google Shape;746;p35"/>
              <p:cNvSpPr/>
              <p:nvPr/>
            </p:nvSpPr>
            <p:spPr>
              <a:xfrm>
                <a:off x="6762029" y="2768121"/>
                <a:ext cx="1713089" cy="1119030"/>
              </a:xfrm>
              <a:custGeom>
                <a:avLst/>
                <a:gdLst/>
                <a:ahLst/>
                <a:cxnLst/>
                <a:rect l="l" t="t" r="r" b="b"/>
                <a:pathLst>
                  <a:path w="1713089" h="1119030" extrusionOk="0">
                    <a:moveTo>
                      <a:pt x="0" y="0"/>
                    </a:moveTo>
                    <a:cubicBezTo>
                      <a:pt x="0" y="746020"/>
                      <a:pt x="571030" y="1119030"/>
                      <a:pt x="1713090" y="111903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47" name="Google Shape;747;p35"/>
              <p:cNvSpPr/>
              <p:nvPr/>
            </p:nvSpPr>
            <p:spPr>
              <a:xfrm>
                <a:off x="8446738" y="3830389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748" name="Google Shape;748;p35"/>
            <p:cNvGrpSpPr/>
            <p:nvPr/>
          </p:nvGrpSpPr>
          <p:grpSpPr>
            <a:xfrm>
              <a:off x="7410742" y="2768121"/>
              <a:ext cx="2933481" cy="527079"/>
              <a:chOff x="7410742" y="2768121"/>
              <a:chExt cx="2933481" cy="527079"/>
            </a:xfrm>
          </p:grpSpPr>
          <p:sp>
            <p:nvSpPr>
              <p:cNvPr id="749" name="Google Shape;749;p35"/>
              <p:cNvSpPr/>
              <p:nvPr/>
            </p:nvSpPr>
            <p:spPr>
              <a:xfrm>
                <a:off x="7410742" y="2768121"/>
                <a:ext cx="2848337" cy="470317"/>
              </a:xfrm>
              <a:custGeom>
                <a:avLst/>
                <a:gdLst/>
                <a:ahLst/>
                <a:cxnLst/>
                <a:rect l="l" t="t" r="r" b="b"/>
                <a:pathLst>
                  <a:path w="2848337" h="470317" extrusionOk="0">
                    <a:moveTo>
                      <a:pt x="0" y="0"/>
                    </a:moveTo>
                    <a:cubicBezTo>
                      <a:pt x="0" y="313539"/>
                      <a:pt x="949441" y="470317"/>
                      <a:pt x="2848338" y="470317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50" name="Google Shape;750;p35"/>
              <p:cNvSpPr/>
              <p:nvPr/>
            </p:nvSpPr>
            <p:spPr>
              <a:xfrm>
                <a:off x="10230699" y="3181676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751" name="Google Shape;751;p35"/>
            <p:cNvSpPr/>
            <p:nvPr/>
          </p:nvSpPr>
          <p:spPr>
            <a:xfrm>
              <a:off x="6113316" y="221671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chemeClr val="accent2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52" name="Google Shape;752;p3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21425" y="2378893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53" name="Google Shape;753;p35"/>
            <p:cNvGrpSpPr/>
            <p:nvPr/>
          </p:nvGrpSpPr>
          <p:grpSpPr>
            <a:xfrm>
              <a:off x="4430391" y="1071574"/>
              <a:ext cx="1664761" cy="463991"/>
              <a:chOff x="4430391" y="1071574"/>
              <a:chExt cx="1664761" cy="463991"/>
            </a:xfrm>
          </p:grpSpPr>
          <p:sp>
            <p:nvSpPr>
              <p:cNvPr id="754" name="Google Shape;754;p35"/>
              <p:cNvSpPr/>
              <p:nvPr/>
            </p:nvSpPr>
            <p:spPr>
              <a:xfrm>
                <a:off x="4430391" y="1128336"/>
                <a:ext cx="1551235" cy="407229"/>
              </a:xfrm>
              <a:custGeom>
                <a:avLst/>
                <a:gdLst/>
                <a:ahLst/>
                <a:cxnLst/>
                <a:rect l="l" t="t" r="r" b="b"/>
                <a:pathLst>
                  <a:path w="1551235" h="407229" extrusionOk="0">
                    <a:moveTo>
                      <a:pt x="0" y="407230"/>
                    </a:moveTo>
                    <a:cubicBezTo>
                      <a:pt x="851647" y="136932"/>
                      <a:pt x="1368737" y="1189"/>
                      <a:pt x="1551236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55" name="Google Shape;755;p35"/>
              <p:cNvSpPr/>
              <p:nvPr/>
            </p:nvSpPr>
            <p:spPr>
              <a:xfrm>
                <a:off x="5981303" y="1071574"/>
                <a:ext cx="113849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849" h="113524" extrusionOk="0">
                    <a:moveTo>
                      <a:pt x="113849" y="55952"/>
                    </a:moveTo>
                    <a:lnTo>
                      <a:pt x="811" y="113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756" name="Google Shape;756;p35"/>
            <p:cNvGrpSpPr/>
            <p:nvPr/>
          </p:nvGrpSpPr>
          <p:grpSpPr>
            <a:xfrm>
              <a:off x="4446934" y="2086973"/>
              <a:ext cx="1648218" cy="456693"/>
              <a:chOff x="4446934" y="2086973"/>
              <a:chExt cx="1648218" cy="456693"/>
            </a:xfrm>
          </p:grpSpPr>
          <p:sp>
            <p:nvSpPr>
              <p:cNvPr id="757" name="Google Shape;757;p35"/>
              <p:cNvSpPr/>
              <p:nvPr/>
            </p:nvSpPr>
            <p:spPr>
              <a:xfrm>
                <a:off x="4446934" y="2086973"/>
                <a:ext cx="1534693" cy="400163"/>
              </a:xfrm>
              <a:custGeom>
                <a:avLst/>
                <a:gdLst/>
                <a:ahLst/>
                <a:cxnLst/>
                <a:rect l="l" t="t" r="r" b="b"/>
                <a:pathLst>
                  <a:path w="1534693" h="400163" extrusionOk="0">
                    <a:moveTo>
                      <a:pt x="0" y="0"/>
                    </a:moveTo>
                    <a:cubicBezTo>
                      <a:pt x="840619" y="270298"/>
                      <a:pt x="1352194" y="403662"/>
                      <a:pt x="1534694" y="400094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58" name="Google Shape;758;p35"/>
              <p:cNvSpPr/>
              <p:nvPr/>
            </p:nvSpPr>
            <p:spPr>
              <a:xfrm>
                <a:off x="5980492" y="2430304"/>
                <a:ext cx="114660" cy="113362"/>
              </a:xfrm>
              <a:custGeom>
                <a:avLst/>
                <a:gdLst/>
                <a:ahLst/>
                <a:cxnLst/>
                <a:rect l="l" t="t" r="r" b="b"/>
                <a:pathLst>
                  <a:path w="114660" h="113362" extrusionOk="0">
                    <a:moveTo>
                      <a:pt x="114660" y="54492"/>
                    </a:moveTo>
                    <a:lnTo>
                      <a:pt x="2271" y="1133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759" name="Google Shape;759;p35"/>
            <p:cNvGrpSpPr/>
            <p:nvPr/>
          </p:nvGrpSpPr>
          <p:grpSpPr>
            <a:xfrm>
              <a:off x="7410742" y="1127363"/>
              <a:ext cx="1083027" cy="399120"/>
              <a:chOff x="7410742" y="1127363"/>
              <a:chExt cx="1083027" cy="399120"/>
            </a:xfrm>
          </p:grpSpPr>
          <p:sp>
            <p:nvSpPr>
              <p:cNvPr id="760" name="Google Shape;760;p35"/>
              <p:cNvSpPr/>
              <p:nvPr/>
            </p:nvSpPr>
            <p:spPr>
              <a:xfrm>
                <a:off x="7410742" y="1127363"/>
                <a:ext cx="985070" cy="341709"/>
              </a:xfrm>
              <a:custGeom>
                <a:avLst/>
                <a:gdLst/>
                <a:ahLst/>
                <a:cxnLst/>
                <a:rect l="l" t="t" r="r" b="b"/>
                <a:pathLst>
                  <a:path w="985070" h="341709" extrusionOk="0">
                    <a:moveTo>
                      <a:pt x="0" y="0"/>
                    </a:moveTo>
                    <a:cubicBezTo>
                      <a:pt x="270302" y="1837"/>
                      <a:pt x="598649" y="115742"/>
                      <a:pt x="985071" y="34171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61" name="Google Shape;761;p35"/>
              <p:cNvSpPr/>
              <p:nvPr/>
            </p:nvSpPr>
            <p:spPr>
              <a:xfrm>
                <a:off x="8367108" y="1420095"/>
                <a:ext cx="126661" cy="106388"/>
              </a:xfrm>
              <a:custGeom>
                <a:avLst/>
                <a:gdLst/>
                <a:ahLst/>
                <a:cxnLst/>
                <a:rect l="l" t="t" r="r" b="b"/>
                <a:pathLst>
                  <a:path w="126661" h="106388" extrusionOk="0">
                    <a:moveTo>
                      <a:pt x="126661" y="106389"/>
                    </a:moveTo>
                    <a:lnTo>
                      <a:pt x="0" y="97956"/>
                    </a:lnTo>
                    <a:lnTo>
                      <a:pt x="572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762" name="Google Shape;762;p35"/>
            <p:cNvGrpSpPr/>
            <p:nvPr/>
          </p:nvGrpSpPr>
          <p:grpSpPr>
            <a:xfrm>
              <a:off x="7410742" y="2096379"/>
              <a:ext cx="1063890" cy="387965"/>
              <a:chOff x="7410742" y="2096379"/>
              <a:chExt cx="1063890" cy="387965"/>
            </a:xfrm>
          </p:grpSpPr>
          <p:sp>
            <p:nvSpPr>
              <p:cNvPr id="763" name="Google Shape;763;p35"/>
              <p:cNvSpPr/>
              <p:nvPr/>
            </p:nvSpPr>
            <p:spPr>
              <a:xfrm>
                <a:off x="7410742" y="2154763"/>
                <a:ext cx="966582" cy="329581"/>
              </a:xfrm>
              <a:custGeom>
                <a:avLst/>
                <a:gdLst/>
                <a:ahLst/>
                <a:cxnLst/>
                <a:rect l="l" t="t" r="r" b="b"/>
                <a:pathLst>
                  <a:path w="966582" h="329581" extrusionOk="0">
                    <a:moveTo>
                      <a:pt x="0" y="329384"/>
                    </a:moveTo>
                    <a:cubicBezTo>
                      <a:pt x="270302" y="334898"/>
                      <a:pt x="592486" y="225103"/>
                      <a:pt x="966583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64" name="Google Shape;764;p35"/>
              <p:cNvSpPr/>
              <p:nvPr/>
            </p:nvSpPr>
            <p:spPr>
              <a:xfrm>
                <a:off x="8348133" y="2096379"/>
                <a:ext cx="126499" cy="107037"/>
              </a:xfrm>
              <a:custGeom>
                <a:avLst/>
                <a:gdLst/>
                <a:ahLst/>
                <a:cxnLst/>
                <a:rect l="l" t="t" r="r" b="b"/>
                <a:pathLst>
                  <a:path w="126499" h="107037" extrusionOk="0">
                    <a:moveTo>
                      <a:pt x="126499" y="0"/>
                    </a:moveTo>
                    <a:lnTo>
                      <a:pt x="58547" y="107038"/>
                    </a:lnTo>
                    <a:lnTo>
                      <a:pt x="0" y="9893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765" name="Google Shape;765;p35"/>
            <p:cNvGrpSpPr/>
            <p:nvPr/>
          </p:nvGrpSpPr>
          <p:grpSpPr>
            <a:xfrm>
              <a:off x="9227140" y="4162855"/>
              <a:ext cx="218939" cy="890034"/>
              <a:chOff x="9227140" y="4162855"/>
              <a:chExt cx="218939" cy="890034"/>
            </a:xfrm>
          </p:grpSpPr>
          <p:sp>
            <p:nvSpPr>
              <p:cNvPr id="766" name="Google Shape;766;p35"/>
              <p:cNvSpPr/>
              <p:nvPr/>
            </p:nvSpPr>
            <p:spPr>
              <a:xfrm>
                <a:off x="9227140" y="4162855"/>
                <a:ext cx="162178" cy="804891"/>
              </a:xfrm>
              <a:custGeom>
                <a:avLst/>
                <a:gdLst/>
                <a:ahLst/>
                <a:cxnLst/>
                <a:rect l="l" t="t" r="r" b="b"/>
                <a:pathLst>
                  <a:path w="162178" h="804891" extrusionOk="0">
                    <a:moveTo>
                      <a:pt x="0" y="0"/>
                    </a:moveTo>
                    <a:cubicBezTo>
                      <a:pt x="0" y="302738"/>
                      <a:pt x="27035" y="454099"/>
                      <a:pt x="81089" y="454099"/>
                    </a:cubicBezTo>
                    <a:cubicBezTo>
                      <a:pt x="135143" y="454099"/>
                      <a:pt x="162178" y="571030"/>
                      <a:pt x="162178" y="804891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67" name="Google Shape;767;p35"/>
              <p:cNvSpPr/>
              <p:nvPr/>
            </p:nvSpPr>
            <p:spPr>
              <a:xfrm>
                <a:off x="9332555" y="493936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768" name="Google Shape;768;p35"/>
            <p:cNvSpPr/>
            <p:nvPr/>
          </p:nvSpPr>
          <p:spPr>
            <a:xfrm>
              <a:off x="8578426" y="3611449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69" name="Google Shape;769;p3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86535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70" name="Google Shape;770;p35"/>
            <p:cNvGrpSpPr/>
            <p:nvPr/>
          </p:nvGrpSpPr>
          <p:grpSpPr>
            <a:xfrm>
              <a:off x="11278695" y="4811568"/>
              <a:ext cx="113524" cy="727856"/>
              <a:chOff x="11278695" y="4811568"/>
              <a:chExt cx="113524" cy="727856"/>
            </a:xfrm>
          </p:grpSpPr>
          <p:sp>
            <p:nvSpPr>
              <p:cNvPr id="771" name="Google Shape;771;p35"/>
              <p:cNvSpPr/>
              <p:nvPr/>
            </p:nvSpPr>
            <p:spPr>
              <a:xfrm>
                <a:off x="11335458" y="4811568"/>
                <a:ext cx="16217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642712" extrusionOk="0">
                    <a:moveTo>
                      <a:pt x="0" y="0"/>
                    </a:moveTo>
                    <a:lnTo>
                      <a:pt x="0" y="642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72" name="Google Shape;772;p35"/>
              <p:cNvSpPr/>
              <p:nvPr/>
            </p:nvSpPr>
            <p:spPr>
              <a:xfrm>
                <a:off x="11278695" y="5425900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773" name="Google Shape;773;p35"/>
            <p:cNvSpPr/>
            <p:nvPr/>
          </p:nvSpPr>
          <p:spPr>
            <a:xfrm>
              <a:off x="10686744" y="4260162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74" name="Google Shape;774;p35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94853" y="4422340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75" name="Google Shape;775;p35"/>
            <p:cNvGrpSpPr/>
            <p:nvPr/>
          </p:nvGrpSpPr>
          <p:grpSpPr>
            <a:xfrm>
              <a:off x="11011101" y="3514142"/>
              <a:ext cx="381118" cy="727855"/>
              <a:chOff x="11011101" y="3514142"/>
              <a:chExt cx="381118" cy="727855"/>
            </a:xfrm>
          </p:grpSpPr>
          <p:sp>
            <p:nvSpPr>
              <p:cNvPr id="776" name="Google Shape;776;p35"/>
              <p:cNvSpPr/>
              <p:nvPr/>
            </p:nvSpPr>
            <p:spPr>
              <a:xfrm>
                <a:off x="11011101" y="3514142"/>
                <a:ext cx="324356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324356" h="642712" extrusionOk="0">
                    <a:moveTo>
                      <a:pt x="0" y="0"/>
                    </a:moveTo>
                    <a:cubicBezTo>
                      <a:pt x="0" y="248668"/>
                      <a:pt x="54054" y="373010"/>
                      <a:pt x="162178" y="373010"/>
                    </a:cubicBezTo>
                    <a:cubicBezTo>
                      <a:pt x="270302" y="373010"/>
                      <a:pt x="324357" y="462906"/>
                      <a:pt x="324357" y="64271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77" name="Google Shape;777;p35"/>
              <p:cNvSpPr/>
              <p:nvPr/>
            </p:nvSpPr>
            <p:spPr>
              <a:xfrm>
                <a:off x="11278695" y="4128473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778" name="Google Shape;778;p35"/>
            <p:cNvSpPr/>
            <p:nvPr/>
          </p:nvSpPr>
          <p:spPr>
            <a:xfrm>
              <a:off x="10362388" y="296273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79" name="Google Shape;779;p35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70497" y="312491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80" name="Google Shape;780;p35"/>
            <p:cNvGrpSpPr/>
            <p:nvPr/>
          </p:nvGrpSpPr>
          <p:grpSpPr>
            <a:xfrm>
              <a:off x="10038031" y="5346757"/>
              <a:ext cx="849489" cy="705474"/>
              <a:chOff x="10038031" y="5346757"/>
              <a:chExt cx="849489" cy="705474"/>
            </a:xfrm>
          </p:grpSpPr>
          <p:sp>
            <p:nvSpPr>
              <p:cNvPr id="781" name="Google Shape;781;p35"/>
              <p:cNvSpPr/>
              <p:nvPr/>
            </p:nvSpPr>
            <p:spPr>
              <a:xfrm>
                <a:off x="10038031" y="5346757"/>
                <a:ext cx="764346" cy="648713"/>
              </a:xfrm>
              <a:custGeom>
                <a:avLst/>
                <a:gdLst/>
                <a:ahLst/>
                <a:cxnLst/>
                <a:rect l="l" t="t" r="r" b="b"/>
                <a:pathLst>
                  <a:path w="764346" h="648713" extrusionOk="0">
                    <a:moveTo>
                      <a:pt x="0" y="0"/>
                    </a:moveTo>
                    <a:lnTo>
                      <a:pt x="434638" y="0"/>
                    </a:lnTo>
                    <a:lnTo>
                      <a:pt x="434638" y="648713"/>
                    </a:lnTo>
                    <a:lnTo>
                      <a:pt x="764346" y="648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82" name="Google Shape;782;p35"/>
              <p:cNvSpPr/>
              <p:nvPr/>
            </p:nvSpPr>
            <p:spPr>
              <a:xfrm>
                <a:off x="10773996" y="59387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783" name="Google Shape;783;p35"/>
            <p:cNvSpPr/>
            <p:nvPr/>
          </p:nvSpPr>
          <p:spPr>
            <a:xfrm>
              <a:off x="8740605" y="5071054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84" name="Google Shape;784;p35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748713" y="523323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85" name="Google Shape;785;p35"/>
            <p:cNvGrpSpPr/>
            <p:nvPr/>
          </p:nvGrpSpPr>
          <p:grpSpPr>
            <a:xfrm>
              <a:off x="5278098" y="4505375"/>
              <a:ext cx="867653" cy="1814451"/>
              <a:chOff x="5278098" y="4505375"/>
              <a:chExt cx="867653" cy="1814451"/>
            </a:xfrm>
          </p:grpSpPr>
          <p:sp>
            <p:nvSpPr>
              <p:cNvPr id="786" name="Google Shape;786;p35"/>
              <p:cNvSpPr/>
              <p:nvPr/>
            </p:nvSpPr>
            <p:spPr>
              <a:xfrm>
                <a:off x="5334860" y="4590519"/>
                <a:ext cx="810891" cy="1729307"/>
              </a:xfrm>
              <a:custGeom>
                <a:avLst/>
                <a:gdLst/>
                <a:ahLst/>
                <a:cxnLst/>
                <a:rect l="l" t="t" r="r" b="b"/>
                <a:pathLst>
                  <a:path w="810891" h="1729307" extrusionOk="0">
                    <a:moveTo>
                      <a:pt x="810892" y="1729308"/>
                    </a:moveTo>
                    <a:cubicBezTo>
                      <a:pt x="270302" y="1729308"/>
                      <a:pt x="0" y="1152877"/>
                      <a:pt x="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87" name="Google Shape;787;p35"/>
              <p:cNvSpPr/>
              <p:nvPr/>
            </p:nvSpPr>
            <p:spPr>
              <a:xfrm>
                <a:off x="5278098" y="450537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788" name="Google Shape;788;p35"/>
            <p:cNvGrpSpPr/>
            <p:nvPr/>
          </p:nvGrpSpPr>
          <p:grpSpPr>
            <a:xfrm>
              <a:off x="7443178" y="5640624"/>
              <a:ext cx="2002901" cy="679202"/>
              <a:chOff x="7443178" y="5640624"/>
              <a:chExt cx="2002901" cy="679202"/>
            </a:xfrm>
          </p:grpSpPr>
          <p:sp>
            <p:nvSpPr>
              <p:cNvPr id="789" name="Google Shape;789;p35"/>
              <p:cNvSpPr/>
              <p:nvPr/>
            </p:nvSpPr>
            <p:spPr>
              <a:xfrm>
                <a:off x="7443178" y="5725767"/>
                <a:ext cx="1946139" cy="594059"/>
              </a:xfrm>
              <a:custGeom>
                <a:avLst/>
                <a:gdLst/>
                <a:ahLst/>
                <a:cxnLst/>
                <a:rect l="l" t="t" r="r" b="b"/>
                <a:pathLst>
                  <a:path w="1946139" h="594059" extrusionOk="0">
                    <a:moveTo>
                      <a:pt x="0" y="594059"/>
                    </a:moveTo>
                    <a:cubicBezTo>
                      <a:pt x="1297427" y="594059"/>
                      <a:pt x="1946140" y="396040"/>
                      <a:pt x="194614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90" name="Google Shape;790;p35"/>
              <p:cNvSpPr/>
              <p:nvPr/>
            </p:nvSpPr>
            <p:spPr>
              <a:xfrm>
                <a:off x="9332555" y="564062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791" name="Google Shape;791;p35"/>
            <p:cNvSpPr/>
            <p:nvPr/>
          </p:nvSpPr>
          <p:spPr>
            <a:xfrm>
              <a:off x="6145752" y="6044123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92" name="Google Shape;792;p35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53860" y="620630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93" name="Google Shape;793;p35"/>
            <p:cNvGrpSpPr/>
            <p:nvPr/>
          </p:nvGrpSpPr>
          <p:grpSpPr>
            <a:xfrm>
              <a:off x="5983573" y="4211508"/>
              <a:ext cx="2738867" cy="1192010"/>
              <a:chOff x="5983573" y="4211508"/>
              <a:chExt cx="2738867" cy="1192010"/>
            </a:xfrm>
          </p:grpSpPr>
          <p:sp>
            <p:nvSpPr>
              <p:cNvPr id="794" name="Google Shape;794;p35"/>
              <p:cNvSpPr/>
              <p:nvPr/>
            </p:nvSpPr>
            <p:spPr>
              <a:xfrm>
                <a:off x="5983573" y="4211508"/>
                <a:ext cx="2653723" cy="1135248"/>
              </a:xfrm>
              <a:custGeom>
                <a:avLst/>
                <a:gdLst/>
                <a:ahLst/>
                <a:cxnLst/>
                <a:rect l="l" t="t" r="r" b="b"/>
                <a:pathLst>
                  <a:path w="2653723" h="1135248" extrusionOk="0">
                    <a:moveTo>
                      <a:pt x="0" y="0"/>
                    </a:moveTo>
                    <a:cubicBezTo>
                      <a:pt x="919016" y="0"/>
                      <a:pt x="1378516" y="189214"/>
                      <a:pt x="1378516" y="567624"/>
                    </a:cubicBezTo>
                    <a:cubicBezTo>
                      <a:pt x="1378516" y="946035"/>
                      <a:pt x="1803585" y="1135248"/>
                      <a:pt x="2653724" y="1135248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795" name="Google Shape;795;p35"/>
              <p:cNvSpPr/>
              <p:nvPr/>
            </p:nvSpPr>
            <p:spPr>
              <a:xfrm>
                <a:off x="8608916" y="528999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796" name="Google Shape;796;p35"/>
            <p:cNvSpPr/>
            <p:nvPr/>
          </p:nvSpPr>
          <p:spPr>
            <a:xfrm>
              <a:off x="4686147" y="393580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797" name="Google Shape;797;p35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94256" y="409798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798" name="Google Shape;798;p35"/>
            <p:cNvGrpSpPr/>
            <p:nvPr/>
          </p:nvGrpSpPr>
          <p:grpSpPr>
            <a:xfrm>
              <a:off x="2740007" y="1754507"/>
              <a:ext cx="630548" cy="2132644"/>
              <a:chOff x="2740007" y="1754507"/>
              <a:chExt cx="630548" cy="2132644"/>
            </a:xfrm>
          </p:grpSpPr>
          <p:sp>
            <p:nvSpPr>
              <p:cNvPr id="799" name="Google Shape;799;p35"/>
              <p:cNvSpPr/>
              <p:nvPr/>
            </p:nvSpPr>
            <p:spPr>
              <a:xfrm>
                <a:off x="2740007" y="1811269"/>
                <a:ext cx="545405" cy="2075882"/>
              </a:xfrm>
              <a:custGeom>
                <a:avLst/>
                <a:gdLst/>
                <a:ahLst/>
                <a:cxnLst/>
                <a:rect l="l" t="t" r="r" b="b"/>
                <a:pathLst>
                  <a:path w="545405" h="2075882" extrusionOk="0">
                    <a:moveTo>
                      <a:pt x="0" y="2075882"/>
                    </a:moveTo>
                    <a:lnTo>
                      <a:pt x="324357" y="2075882"/>
                    </a:lnTo>
                    <a:lnTo>
                      <a:pt x="324357" y="0"/>
                    </a:lnTo>
                    <a:lnTo>
                      <a:pt x="545406" y="0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00" name="Google Shape;800;p35"/>
              <p:cNvSpPr/>
              <p:nvPr/>
            </p:nvSpPr>
            <p:spPr>
              <a:xfrm>
                <a:off x="3257031" y="17545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801" name="Google Shape;801;p35"/>
            <p:cNvGrpSpPr/>
            <p:nvPr/>
          </p:nvGrpSpPr>
          <p:grpSpPr>
            <a:xfrm>
              <a:off x="2704814" y="4097984"/>
              <a:ext cx="1963168" cy="308138"/>
              <a:chOff x="2704814" y="4097984"/>
              <a:chExt cx="1963168" cy="308138"/>
            </a:xfrm>
          </p:grpSpPr>
          <p:sp>
            <p:nvSpPr>
              <p:cNvPr id="802" name="Google Shape;802;p35"/>
              <p:cNvSpPr/>
              <p:nvPr/>
            </p:nvSpPr>
            <p:spPr>
              <a:xfrm>
                <a:off x="2704814" y="4097984"/>
                <a:ext cx="1878024" cy="251376"/>
              </a:xfrm>
              <a:custGeom>
                <a:avLst/>
                <a:gdLst/>
                <a:ahLst/>
                <a:cxnLst/>
                <a:rect l="l" t="t" r="r" b="b"/>
                <a:pathLst>
                  <a:path w="1878024" h="251376" extrusionOk="0">
                    <a:moveTo>
                      <a:pt x="0" y="0"/>
                    </a:moveTo>
                    <a:lnTo>
                      <a:pt x="1008263" y="0"/>
                    </a:lnTo>
                    <a:lnTo>
                      <a:pt x="1008263" y="251376"/>
                    </a:lnTo>
                    <a:lnTo>
                      <a:pt x="1878025" y="251376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03" name="Google Shape;803;p35"/>
              <p:cNvSpPr/>
              <p:nvPr/>
            </p:nvSpPr>
            <p:spPr>
              <a:xfrm>
                <a:off x="4554458" y="4292598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804" name="Google Shape;804;p35"/>
            <p:cNvSpPr/>
            <p:nvPr/>
          </p:nvSpPr>
          <p:spPr>
            <a:xfrm>
              <a:off x="1442581" y="3238439"/>
              <a:ext cx="1297426" cy="1297426"/>
            </a:xfrm>
            <a:custGeom>
              <a:avLst/>
              <a:gdLst/>
              <a:ahLst/>
              <a:cxnLst/>
              <a:rect l="l" t="t" r="r" b="b"/>
              <a:pathLst>
                <a:path w="1297426" h="1297426" extrusionOk="0">
                  <a:moveTo>
                    <a:pt x="1297427" y="648713"/>
                  </a:moveTo>
                  <a:cubicBezTo>
                    <a:pt x="1297427" y="1006988"/>
                    <a:pt x="1006988" y="1297427"/>
                    <a:pt x="648713" y="1297427"/>
                  </a:cubicBezTo>
                  <a:cubicBezTo>
                    <a:pt x="290439" y="1297427"/>
                    <a:pt x="0" y="1006988"/>
                    <a:pt x="0" y="648713"/>
                  </a:cubicBezTo>
                  <a:cubicBezTo>
                    <a:pt x="0" y="290439"/>
                    <a:pt x="290439" y="0"/>
                    <a:pt x="648713" y="0"/>
                  </a:cubicBezTo>
                  <a:cubicBezTo>
                    <a:pt x="1006988" y="0"/>
                    <a:pt x="1297427" y="290439"/>
                    <a:pt x="1297427" y="648713"/>
                  </a:cubicBezTo>
                  <a:close/>
                </a:path>
              </a:pathLst>
            </a:custGeom>
            <a:solidFill>
              <a:schemeClr val="accent2"/>
            </a:solidFill>
            <a:ln w="121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05" name="Google Shape;805;p35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50689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806" name="Google Shape;806;p35"/>
            <p:cNvGrpSpPr/>
            <p:nvPr/>
          </p:nvGrpSpPr>
          <p:grpSpPr>
            <a:xfrm>
              <a:off x="8416248" y="1324694"/>
              <a:ext cx="973069" cy="973150"/>
              <a:chOff x="8416248" y="1324694"/>
              <a:chExt cx="973069" cy="973150"/>
            </a:xfrm>
          </p:grpSpPr>
          <p:sp>
            <p:nvSpPr>
              <p:cNvPr id="807" name="Google Shape;807;p35"/>
              <p:cNvSpPr/>
              <p:nvPr/>
            </p:nvSpPr>
            <p:spPr>
              <a:xfrm>
                <a:off x="8416248" y="1324694"/>
                <a:ext cx="973069" cy="973150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973150" extrusionOk="0">
                    <a:moveTo>
                      <a:pt x="0" y="129783"/>
                    </a:moveTo>
                    <a:cubicBezTo>
                      <a:pt x="0" y="-43261"/>
                      <a:pt x="973070" y="-43261"/>
                      <a:pt x="973070" y="129783"/>
                    </a:cubicBezTo>
                    <a:lnTo>
                      <a:pt x="973070" y="843368"/>
                    </a:lnTo>
                    <a:cubicBezTo>
                      <a:pt x="973070" y="1016412"/>
                      <a:pt x="0" y="1016412"/>
                      <a:pt x="0" y="843368"/>
                    </a:cubicBezTo>
                    <a:close/>
                  </a:path>
                </a:pathLst>
              </a:custGeom>
              <a:solidFill>
                <a:srgbClr val="92D05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08" name="Google Shape;808;p35"/>
              <p:cNvSpPr/>
              <p:nvPr/>
            </p:nvSpPr>
            <p:spPr>
              <a:xfrm>
                <a:off x="8416248" y="1454477"/>
                <a:ext cx="973069" cy="227049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227049" extrusionOk="0">
                    <a:moveTo>
                      <a:pt x="0" y="0"/>
                    </a:moveTo>
                    <a:cubicBezTo>
                      <a:pt x="0" y="129743"/>
                      <a:pt x="973070" y="129743"/>
                      <a:pt x="973070" y="0"/>
                    </a:cubicBezTo>
                    <a:moveTo>
                      <a:pt x="0" y="64871"/>
                    </a:moveTo>
                    <a:cubicBezTo>
                      <a:pt x="0" y="194614"/>
                      <a:pt x="973070" y="194614"/>
                      <a:pt x="973070" y="64871"/>
                    </a:cubicBezTo>
                    <a:moveTo>
                      <a:pt x="0" y="129743"/>
                    </a:moveTo>
                    <a:cubicBezTo>
                      <a:pt x="0" y="259485"/>
                      <a:pt x="973070" y="259485"/>
                      <a:pt x="973070" y="12974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809" name="Google Shape;809;p35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424357" y="1859923"/>
              <a:ext cx="940634" cy="275703"/>
            </a:xfrm>
            <a:custGeom>
              <a:avLst/>
              <a:gdLst/>
              <a:ahLst/>
              <a:cxnLst/>
              <a:rect l="l" t="t" r="r" b="b"/>
              <a:pathLst>
                <a:path w="940634" h="275703" extrusionOk="0">
                  <a:moveTo>
                    <a:pt x="-1" y="-1"/>
                  </a:moveTo>
                  <a:lnTo>
                    <a:pt x="940634" y="-1"/>
                  </a:lnTo>
                  <a:lnTo>
                    <a:pt x="940634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810" name="Google Shape;810;p35"/>
            <p:cNvGrpSpPr/>
            <p:nvPr/>
          </p:nvGrpSpPr>
          <p:grpSpPr>
            <a:xfrm>
              <a:off x="10905685" y="5557588"/>
              <a:ext cx="859545" cy="875763"/>
              <a:chOff x="10905685" y="5557588"/>
              <a:chExt cx="859545" cy="875763"/>
            </a:xfrm>
          </p:grpSpPr>
          <p:sp>
            <p:nvSpPr>
              <p:cNvPr id="811" name="Google Shape;811;p35"/>
              <p:cNvSpPr/>
              <p:nvPr/>
            </p:nvSpPr>
            <p:spPr>
              <a:xfrm>
                <a:off x="10905685" y="5557588"/>
                <a:ext cx="859545" cy="875762"/>
              </a:xfrm>
              <a:custGeom>
                <a:avLst/>
                <a:gdLst/>
                <a:ahLst/>
                <a:cxnLst/>
                <a:rect l="l" t="t" r="r" b="b"/>
                <a:pathLst>
                  <a:path w="859545" h="875762" extrusionOk="0">
                    <a:moveTo>
                      <a:pt x="0" y="0"/>
                    </a:moveTo>
                    <a:lnTo>
                      <a:pt x="859545" y="0"/>
                    </a:lnTo>
                    <a:lnTo>
                      <a:pt x="859545" y="875763"/>
                    </a:lnTo>
                    <a:lnTo>
                      <a:pt x="0" y="87576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12" name="Google Shape;812;p35"/>
              <p:cNvSpPr/>
              <p:nvPr/>
            </p:nvSpPr>
            <p:spPr>
              <a:xfrm>
                <a:off x="10907943" y="5560117"/>
                <a:ext cx="856811" cy="873234"/>
              </a:xfrm>
              <a:custGeom>
                <a:avLst/>
                <a:gdLst/>
                <a:ahLst/>
                <a:cxnLst/>
                <a:rect l="l" t="t" r="r" b="b"/>
                <a:pathLst>
                  <a:path w="856811" h="873234" extrusionOk="0">
                    <a:moveTo>
                      <a:pt x="532283" y="766521"/>
                    </a:moveTo>
                    <a:cubicBezTo>
                      <a:pt x="550284" y="773657"/>
                      <a:pt x="569421" y="776738"/>
                      <a:pt x="588720" y="775441"/>
                    </a:cubicBezTo>
                    <a:cubicBezTo>
                      <a:pt x="609479" y="777873"/>
                      <a:pt x="630400" y="770251"/>
                      <a:pt x="646618" y="754520"/>
                    </a:cubicBezTo>
                    <a:cubicBezTo>
                      <a:pt x="661863" y="736518"/>
                      <a:pt x="664295" y="711218"/>
                      <a:pt x="653105" y="690621"/>
                    </a:cubicBezTo>
                    <a:cubicBezTo>
                      <a:pt x="644023" y="677810"/>
                      <a:pt x="630076" y="669214"/>
                      <a:pt x="614507" y="667106"/>
                    </a:cubicBezTo>
                    <a:cubicBezTo>
                      <a:pt x="632346" y="663538"/>
                      <a:pt x="646618" y="650077"/>
                      <a:pt x="651483" y="632399"/>
                    </a:cubicBezTo>
                    <a:cubicBezTo>
                      <a:pt x="656025" y="617479"/>
                      <a:pt x="652943" y="601261"/>
                      <a:pt x="643374" y="588773"/>
                    </a:cubicBezTo>
                    <a:cubicBezTo>
                      <a:pt x="629913" y="572718"/>
                      <a:pt x="609479" y="564285"/>
                      <a:pt x="588720" y="566231"/>
                    </a:cubicBezTo>
                    <a:cubicBezTo>
                      <a:pt x="571529" y="566068"/>
                      <a:pt x="554663" y="569312"/>
                      <a:pt x="538769" y="575799"/>
                    </a:cubicBezTo>
                    <a:lnTo>
                      <a:pt x="538769" y="613911"/>
                    </a:lnTo>
                    <a:cubicBezTo>
                      <a:pt x="548662" y="606613"/>
                      <a:pt x="560339" y="602396"/>
                      <a:pt x="572665" y="601748"/>
                    </a:cubicBezTo>
                    <a:cubicBezTo>
                      <a:pt x="580124" y="600126"/>
                      <a:pt x="588072" y="601099"/>
                      <a:pt x="594721" y="604343"/>
                    </a:cubicBezTo>
                    <a:cubicBezTo>
                      <a:pt x="601370" y="607748"/>
                      <a:pt x="606236" y="613262"/>
                      <a:pt x="608020" y="619587"/>
                    </a:cubicBezTo>
                    <a:cubicBezTo>
                      <a:pt x="610453" y="625912"/>
                      <a:pt x="609479" y="632886"/>
                      <a:pt x="605424" y="638725"/>
                    </a:cubicBezTo>
                    <a:cubicBezTo>
                      <a:pt x="601532" y="644401"/>
                      <a:pt x="594883" y="648617"/>
                      <a:pt x="587099" y="650239"/>
                    </a:cubicBezTo>
                    <a:cubicBezTo>
                      <a:pt x="575422" y="652347"/>
                      <a:pt x="563421" y="652996"/>
                      <a:pt x="551743" y="651861"/>
                    </a:cubicBezTo>
                    <a:lnTo>
                      <a:pt x="551743" y="687378"/>
                    </a:lnTo>
                    <a:cubicBezTo>
                      <a:pt x="565042" y="685756"/>
                      <a:pt x="578665" y="686405"/>
                      <a:pt x="591964" y="689000"/>
                    </a:cubicBezTo>
                    <a:cubicBezTo>
                      <a:pt x="603478" y="691432"/>
                      <a:pt x="612722" y="700190"/>
                      <a:pt x="616129" y="711705"/>
                    </a:cubicBezTo>
                    <a:cubicBezTo>
                      <a:pt x="615155" y="728896"/>
                      <a:pt x="601046" y="742356"/>
                      <a:pt x="583855" y="742356"/>
                    </a:cubicBezTo>
                    <a:cubicBezTo>
                      <a:pt x="565691" y="742519"/>
                      <a:pt x="547851" y="737329"/>
                      <a:pt x="532283" y="727760"/>
                    </a:cubicBezTo>
                    <a:close/>
                    <a:moveTo>
                      <a:pt x="445354" y="501521"/>
                    </a:moveTo>
                    <a:cubicBezTo>
                      <a:pt x="444544" y="481736"/>
                      <a:pt x="458167" y="464220"/>
                      <a:pt x="477629" y="460328"/>
                    </a:cubicBezTo>
                    <a:lnTo>
                      <a:pt x="820635" y="460328"/>
                    </a:lnTo>
                    <a:cubicBezTo>
                      <a:pt x="841557" y="462437"/>
                      <a:pt x="857288" y="480438"/>
                      <a:pt x="856801" y="501521"/>
                    </a:cubicBezTo>
                    <a:lnTo>
                      <a:pt x="856801" y="840961"/>
                    </a:lnTo>
                    <a:cubicBezTo>
                      <a:pt x="853720" y="857503"/>
                      <a:pt x="840421" y="870477"/>
                      <a:pt x="823717" y="873234"/>
                    </a:cubicBezTo>
                    <a:lnTo>
                      <a:pt x="480871" y="873234"/>
                    </a:lnTo>
                    <a:cubicBezTo>
                      <a:pt x="460438" y="870802"/>
                      <a:pt x="445193" y="853448"/>
                      <a:pt x="445354" y="832852"/>
                    </a:cubicBezTo>
                    <a:close/>
                    <a:moveTo>
                      <a:pt x="683271" y="659970"/>
                    </a:moveTo>
                    <a:lnTo>
                      <a:pt x="695272" y="660132"/>
                    </a:lnTo>
                    <a:lnTo>
                      <a:pt x="695434" y="631750"/>
                    </a:lnTo>
                    <a:cubicBezTo>
                      <a:pt x="695272" y="628831"/>
                      <a:pt x="696731" y="617966"/>
                      <a:pt x="705002" y="615695"/>
                    </a:cubicBezTo>
                    <a:cubicBezTo>
                      <a:pt x="708083" y="615208"/>
                      <a:pt x="712300" y="614722"/>
                      <a:pt x="714571" y="616344"/>
                    </a:cubicBezTo>
                    <a:lnTo>
                      <a:pt x="714733" y="605316"/>
                    </a:lnTo>
                    <a:cubicBezTo>
                      <a:pt x="711489" y="603045"/>
                      <a:pt x="704516" y="604505"/>
                      <a:pt x="701272" y="607424"/>
                    </a:cubicBezTo>
                    <a:cubicBezTo>
                      <a:pt x="698191" y="610343"/>
                      <a:pt x="697218" y="612127"/>
                      <a:pt x="695434" y="616020"/>
                    </a:cubicBezTo>
                    <a:lnTo>
                      <a:pt x="695272" y="605478"/>
                    </a:lnTo>
                    <a:lnTo>
                      <a:pt x="683433" y="605478"/>
                    </a:lnTo>
                    <a:close/>
                    <a:moveTo>
                      <a:pt x="759332" y="658834"/>
                    </a:moveTo>
                    <a:lnTo>
                      <a:pt x="772631" y="658997"/>
                    </a:lnTo>
                    <a:lnTo>
                      <a:pt x="772792" y="577421"/>
                    </a:lnTo>
                    <a:lnTo>
                      <a:pt x="760629" y="577421"/>
                    </a:lnTo>
                    <a:lnTo>
                      <a:pt x="760629" y="611478"/>
                    </a:lnTo>
                    <a:cubicBezTo>
                      <a:pt x="754142" y="600775"/>
                      <a:pt x="742465" y="602396"/>
                      <a:pt x="736141" y="604667"/>
                    </a:cubicBezTo>
                    <a:cubicBezTo>
                      <a:pt x="725761" y="609370"/>
                      <a:pt x="719111" y="619749"/>
                      <a:pt x="719598" y="635643"/>
                    </a:cubicBezTo>
                    <a:cubicBezTo>
                      <a:pt x="721057" y="648780"/>
                      <a:pt x="726897" y="657375"/>
                      <a:pt x="735492" y="659321"/>
                    </a:cubicBezTo>
                    <a:cubicBezTo>
                      <a:pt x="744573" y="661105"/>
                      <a:pt x="753980" y="659645"/>
                      <a:pt x="759170" y="649266"/>
                    </a:cubicBezTo>
                    <a:close/>
                    <a:moveTo>
                      <a:pt x="759170" y="636616"/>
                    </a:moveTo>
                    <a:lnTo>
                      <a:pt x="759170" y="626561"/>
                    </a:lnTo>
                    <a:cubicBezTo>
                      <a:pt x="758845" y="620561"/>
                      <a:pt x="756088" y="614722"/>
                      <a:pt x="746357" y="613911"/>
                    </a:cubicBezTo>
                    <a:cubicBezTo>
                      <a:pt x="742790" y="614560"/>
                      <a:pt x="732248" y="612776"/>
                      <a:pt x="731762" y="632886"/>
                    </a:cubicBezTo>
                    <a:cubicBezTo>
                      <a:pt x="730951" y="645212"/>
                      <a:pt x="738248" y="654456"/>
                      <a:pt x="749601" y="650726"/>
                    </a:cubicBezTo>
                    <a:cubicBezTo>
                      <a:pt x="754305" y="648942"/>
                      <a:pt x="757386" y="642941"/>
                      <a:pt x="759170" y="636616"/>
                    </a:cubicBezTo>
                    <a:close/>
                    <a:moveTo>
                      <a:pt x="577368" y="424325"/>
                    </a:moveTo>
                    <a:lnTo>
                      <a:pt x="669322" y="424162"/>
                    </a:lnTo>
                    <a:cubicBezTo>
                      <a:pt x="672729" y="392537"/>
                      <a:pt x="672080" y="360264"/>
                      <a:pt x="668349" y="327666"/>
                    </a:cubicBezTo>
                    <a:lnTo>
                      <a:pt x="749277" y="294257"/>
                    </a:lnTo>
                    <a:cubicBezTo>
                      <a:pt x="761602" y="286960"/>
                      <a:pt x="761927" y="278526"/>
                      <a:pt x="760305" y="270093"/>
                    </a:cubicBezTo>
                    <a:lnTo>
                      <a:pt x="727870" y="192248"/>
                    </a:lnTo>
                    <a:cubicBezTo>
                      <a:pt x="724301" y="184139"/>
                      <a:pt x="711652" y="177327"/>
                      <a:pt x="700785" y="182193"/>
                    </a:cubicBezTo>
                    <a:lnTo>
                      <a:pt x="622129" y="216088"/>
                    </a:lnTo>
                    <a:cubicBezTo>
                      <a:pt x="598938" y="189653"/>
                      <a:pt x="574124" y="164353"/>
                      <a:pt x="546716" y="140675"/>
                    </a:cubicBezTo>
                    <a:lnTo>
                      <a:pt x="580287" y="58612"/>
                    </a:lnTo>
                    <a:cubicBezTo>
                      <a:pt x="583044" y="51315"/>
                      <a:pt x="579801" y="39638"/>
                      <a:pt x="569259" y="33961"/>
                    </a:cubicBezTo>
                    <a:lnTo>
                      <a:pt x="492224" y="1688"/>
                    </a:lnTo>
                    <a:cubicBezTo>
                      <a:pt x="482331" y="-1880"/>
                      <a:pt x="471141" y="3634"/>
                      <a:pt x="467573" y="11581"/>
                    </a:cubicBezTo>
                    <a:lnTo>
                      <a:pt x="434164" y="93805"/>
                    </a:lnTo>
                    <a:cubicBezTo>
                      <a:pt x="406756" y="86345"/>
                      <a:pt x="370428" y="85210"/>
                      <a:pt x="325181" y="91535"/>
                    </a:cubicBezTo>
                    <a:lnTo>
                      <a:pt x="292907" y="11257"/>
                    </a:lnTo>
                    <a:cubicBezTo>
                      <a:pt x="289663" y="3634"/>
                      <a:pt x="278960" y="-2529"/>
                      <a:pt x="267931" y="1039"/>
                    </a:cubicBezTo>
                    <a:lnTo>
                      <a:pt x="191546" y="32826"/>
                    </a:lnTo>
                    <a:cubicBezTo>
                      <a:pt x="176949" y="39151"/>
                      <a:pt x="179382" y="56017"/>
                      <a:pt x="181814" y="61694"/>
                    </a:cubicBezTo>
                    <a:lnTo>
                      <a:pt x="213439" y="139702"/>
                    </a:lnTo>
                    <a:cubicBezTo>
                      <a:pt x="189113" y="160785"/>
                      <a:pt x="164300" y="184463"/>
                      <a:pt x="138513" y="214952"/>
                    </a:cubicBezTo>
                    <a:lnTo>
                      <a:pt x="57424" y="181057"/>
                    </a:lnTo>
                    <a:cubicBezTo>
                      <a:pt x="49640" y="179111"/>
                      <a:pt x="41369" y="179760"/>
                      <a:pt x="32611" y="192572"/>
                    </a:cubicBezTo>
                    <a:lnTo>
                      <a:pt x="1310" y="267660"/>
                    </a:lnTo>
                    <a:cubicBezTo>
                      <a:pt x="-2258" y="279986"/>
                      <a:pt x="1635" y="288582"/>
                      <a:pt x="10879" y="294420"/>
                    </a:cubicBezTo>
                    <a:lnTo>
                      <a:pt x="93914" y="328315"/>
                    </a:lnTo>
                    <a:cubicBezTo>
                      <a:pt x="85805" y="367238"/>
                      <a:pt x="87914" y="401944"/>
                      <a:pt x="92779" y="435515"/>
                    </a:cubicBezTo>
                    <a:lnTo>
                      <a:pt x="12663" y="468924"/>
                    </a:lnTo>
                    <a:cubicBezTo>
                      <a:pt x="-1609" y="474924"/>
                      <a:pt x="-636" y="486764"/>
                      <a:pt x="986" y="495359"/>
                    </a:cubicBezTo>
                    <a:lnTo>
                      <a:pt x="33260" y="572880"/>
                    </a:lnTo>
                    <a:cubicBezTo>
                      <a:pt x="42179" y="584719"/>
                      <a:pt x="50775" y="585044"/>
                      <a:pt x="59046" y="581637"/>
                    </a:cubicBezTo>
                    <a:lnTo>
                      <a:pt x="139649" y="548229"/>
                    </a:lnTo>
                    <a:cubicBezTo>
                      <a:pt x="161381" y="576610"/>
                      <a:pt x="187004" y="601099"/>
                      <a:pt x="214250" y="623642"/>
                    </a:cubicBezTo>
                    <a:lnTo>
                      <a:pt x="180031" y="706353"/>
                    </a:lnTo>
                    <a:cubicBezTo>
                      <a:pt x="177274" y="719327"/>
                      <a:pt x="183761" y="725490"/>
                      <a:pt x="191383" y="730679"/>
                    </a:cubicBezTo>
                    <a:lnTo>
                      <a:pt x="265661" y="761980"/>
                    </a:lnTo>
                    <a:cubicBezTo>
                      <a:pt x="276040" y="766196"/>
                      <a:pt x="285284" y="764250"/>
                      <a:pt x="293393" y="751600"/>
                    </a:cubicBezTo>
                    <a:lnTo>
                      <a:pt x="326964" y="669376"/>
                    </a:lnTo>
                    <a:cubicBezTo>
                      <a:pt x="347724" y="676188"/>
                      <a:pt x="375780" y="677971"/>
                      <a:pt x="410487" y="674728"/>
                    </a:cubicBezTo>
                    <a:lnTo>
                      <a:pt x="410487" y="581962"/>
                    </a:lnTo>
                    <a:cubicBezTo>
                      <a:pt x="400918" y="583422"/>
                      <a:pt x="391025" y="584232"/>
                      <a:pt x="380322" y="584232"/>
                    </a:cubicBezTo>
                    <a:cubicBezTo>
                      <a:pt x="268904" y="584232"/>
                      <a:pt x="178572" y="493737"/>
                      <a:pt x="178572" y="381672"/>
                    </a:cubicBezTo>
                    <a:cubicBezTo>
                      <a:pt x="178572" y="269444"/>
                      <a:pt x="268418" y="178462"/>
                      <a:pt x="379672" y="178462"/>
                    </a:cubicBezTo>
                    <a:cubicBezTo>
                      <a:pt x="491089" y="178462"/>
                      <a:pt x="581909" y="269444"/>
                      <a:pt x="581909" y="381672"/>
                    </a:cubicBezTo>
                    <a:cubicBezTo>
                      <a:pt x="582395" y="394808"/>
                      <a:pt x="579963" y="412161"/>
                      <a:pt x="577530" y="424325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813" name="Google Shape;813;p35"/>
          <p:cNvSpPr txBox="1">
            <a:spLocks noGrp="1"/>
          </p:cNvSpPr>
          <p:nvPr>
            <p:ph type="title"/>
          </p:nvPr>
        </p:nvSpPr>
        <p:spPr>
          <a:xfrm>
            <a:off x="66966" y="48772"/>
            <a:ext cx="30777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/>
              <a:t>CASCADE SCENARIO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Recognise This?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050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6"/>
          <p:cNvSpPr txBox="1">
            <a:spLocks noGrp="1"/>
          </p:cNvSpPr>
          <p:nvPr>
            <p:ph type="title"/>
          </p:nvPr>
        </p:nvSpPr>
        <p:spPr>
          <a:xfrm>
            <a:off x="4571999" y="331470"/>
            <a:ext cx="4231500" cy="24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/>
              <a:t>A SOLUTION</a:t>
            </a:r>
            <a:endParaRPr/>
          </a:p>
        </p:txBody>
      </p:sp>
      <p:sp>
        <p:nvSpPr>
          <p:cNvPr id="819" name="Google Shape;819;p36"/>
          <p:cNvSpPr txBox="1">
            <a:spLocks noGrp="1"/>
          </p:cNvSpPr>
          <p:nvPr>
            <p:ph type="body" idx="1"/>
          </p:nvPr>
        </p:nvSpPr>
        <p:spPr>
          <a:xfrm>
            <a:off x="4582271" y="3051294"/>
            <a:ext cx="4185600" cy="1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85714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2100"/>
              <a:buNone/>
            </a:pPr>
            <a:r>
              <a:rPr lang="en"/>
              <a:t>Circuit Breaker Design Pattern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7"/>
          <p:cNvSpPr txBox="1">
            <a:spLocks noGrp="1"/>
          </p:cNvSpPr>
          <p:nvPr>
            <p:ph type="title"/>
          </p:nvPr>
        </p:nvSpPr>
        <p:spPr>
          <a:xfrm>
            <a:off x="669798" y="54389"/>
            <a:ext cx="7803900" cy="9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/>
          </a:p>
        </p:txBody>
      </p:sp>
      <p:sp>
        <p:nvSpPr>
          <p:cNvPr id="825" name="Google Shape;825;p37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200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826" name="Google Shape;826;p37" descr="failure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331" y="0"/>
            <a:ext cx="84141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8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832" name="Google Shape;832;p38"/>
          <p:cNvGrpSpPr/>
          <p:nvPr/>
        </p:nvGrpSpPr>
        <p:grpSpPr>
          <a:xfrm>
            <a:off x="1081936" y="640813"/>
            <a:ext cx="7906192" cy="4305834"/>
            <a:chOff x="1442581" y="854417"/>
            <a:chExt cx="10541589" cy="5741112"/>
          </a:xfrm>
        </p:grpSpPr>
        <p:sp>
          <p:nvSpPr>
            <p:cNvPr id="833" name="Google Shape;833;p38"/>
            <p:cNvSpPr/>
            <p:nvPr/>
          </p:nvSpPr>
          <p:spPr>
            <a:xfrm>
              <a:off x="3388720" y="1535566"/>
              <a:ext cx="1264990" cy="551406"/>
            </a:xfrm>
            <a:custGeom>
              <a:avLst/>
              <a:gdLst/>
              <a:ahLst/>
              <a:cxnLst/>
              <a:rect l="l" t="t" r="r" b="b"/>
              <a:pathLst>
                <a:path w="1264990" h="551406" extrusionOk="0">
                  <a:moveTo>
                    <a:pt x="0" y="0"/>
                  </a:moveTo>
                  <a:lnTo>
                    <a:pt x="1264991" y="0"/>
                  </a:lnTo>
                  <a:lnTo>
                    <a:pt x="1264991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34" name="Google Shape;834;p3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96829" y="1697745"/>
              <a:ext cx="1232555" cy="275703"/>
            </a:xfrm>
            <a:custGeom>
              <a:avLst/>
              <a:gdLst/>
              <a:ahLst/>
              <a:cxnLst/>
              <a:rect l="l" t="t" r="r" b="b"/>
              <a:pathLst>
                <a:path w="1232555" h="275703" extrusionOk="0">
                  <a:moveTo>
                    <a:pt x="-1" y="-1"/>
                  </a:moveTo>
                  <a:lnTo>
                    <a:pt x="1232555" y="-1"/>
                  </a:lnTo>
                  <a:lnTo>
                    <a:pt x="1232555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835" name="Google Shape;835;p38"/>
            <p:cNvSpPr/>
            <p:nvPr/>
          </p:nvSpPr>
          <p:spPr>
            <a:xfrm>
              <a:off x="6113316" y="854417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36" name="Google Shape;836;p3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1425" y="1016596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837" name="Google Shape;837;p38"/>
            <p:cNvGrpSpPr/>
            <p:nvPr/>
          </p:nvGrpSpPr>
          <p:grpSpPr>
            <a:xfrm>
              <a:off x="6762029" y="2768121"/>
              <a:ext cx="1798233" cy="1175792"/>
              <a:chOff x="6762029" y="2768121"/>
              <a:chExt cx="1798233" cy="1175792"/>
            </a:xfrm>
          </p:grpSpPr>
          <p:sp>
            <p:nvSpPr>
              <p:cNvPr id="838" name="Google Shape;838;p38"/>
              <p:cNvSpPr/>
              <p:nvPr/>
            </p:nvSpPr>
            <p:spPr>
              <a:xfrm>
                <a:off x="6762029" y="2768121"/>
                <a:ext cx="1713089" cy="1119030"/>
              </a:xfrm>
              <a:custGeom>
                <a:avLst/>
                <a:gdLst/>
                <a:ahLst/>
                <a:cxnLst/>
                <a:rect l="l" t="t" r="r" b="b"/>
                <a:pathLst>
                  <a:path w="1713089" h="1119030" extrusionOk="0">
                    <a:moveTo>
                      <a:pt x="0" y="0"/>
                    </a:moveTo>
                    <a:cubicBezTo>
                      <a:pt x="0" y="746020"/>
                      <a:pt x="571030" y="1119030"/>
                      <a:pt x="1713090" y="111903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39" name="Google Shape;839;p38"/>
              <p:cNvSpPr/>
              <p:nvPr/>
            </p:nvSpPr>
            <p:spPr>
              <a:xfrm>
                <a:off x="8446738" y="3830389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840" name="Google Shape;840;p38"/>
            <p:cNvGrpSpPr/>
            <p:nvPr/>
          </p:nvGrpSpPr>
          <p:grpSpPr>
            <a:xfrm>
              <a:off x="7410742" y="2768121"/>
              <a:ext cx="2933481" cy="527079"/>
              <a:chOff x="7410742" y="2768121"/>
              <a:chExt cx="2933481" cy="527079"/>
            </a:xfrm>
          </p:grpSpPr>
          <p:sp>
            <p:nvSpPr>
              <p:cNvPr id="841" name="Google Shape;841;p38"/>
              <p:cNvSpPr/>
              <p:nvPr/>
            </p:nvSpPr>
            <p:spPr>
              <a:xfrm>
                <a:off x="7410742" y="2768121"/>
                <a:ext cx="2848337" cy="470317"/>
              </a:xfrm>
              <a:custGeom>
                <a:avLst/>
                <a:gdLst/>
                <a:ahLst/>
                <a:cxnLst/>
                <a:rect l="l" t="t" r="r" b="b"/>
                <a:pathLst>
                  <a:path w="2848337" h="470317" extrusionOk="0">
                    <a:moveTo>
                      <a:pt x="0" y="0"/>
                    </a:moveTo>
                    <a:cubicBezTo>
                      <a:pt x="0" y="313539"/>
                      <a:pt x="949441" y="470317"/>
                      <a:pt x="2848338" y="470317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42" name="Google Shape;842;p38"/>
              <p:cNvSpPr/>
              <p:nvPr/>
            </p:nvSpPr>
            <p:spPr>
              <a:xfrm>
                <a:off x="10230699" y="3181676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843" name="Google Shape;843;p38"/>
            <p:cNvSpPr/>
            <p:nvPr/>
          </p:nvSpPr>
          <p:spPr>
            <a:xfrm>
              <a:off x="6113316" y="221671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44" name="Google Shape;844;p3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21425" y="2378893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845" name="Google Shape;845;p38"/>
            <p:cNvGrpSpPr/>
            <p:nvPr/>
          </p:nvGrpSpPr>
          <p:grpSpPr>
            <a:xfrm>
              <a:off x="4430391" y="1071574"/>
              <a:ext cx="1664761" cy="463991"/>
              <a:chOff x="4430391" y="1071574"/>
              <a:chExt cx="1664761" cy="463991"/>
            </a:xfrm>
          </p:grpSpPr>
          <p:sp>
            <p:nvSpPr>
              <p:cNvPr id="846" name="Google Shape;846;p38"/>
              <p:cNvSpPr/>
              <p:nvPr/>
            </p:nvSpPr>
            <p:spPr>
              <a:xfrm>
                <a:off x="4430391" y="1128336"/>
                <a:ext cx="1551235" cy="407229"/>
              </a:xfrm>
              <a:custGeom>
                <a:avLst/>
                <a:gdLst/>
                <a:ahLst/>
                <a:cxnLst/>
                <a:rect l="l" t="t" r="r" b="b"/>
                <a:pathLst>
                  <a:path w="1551235" h="407229" extrusionOk="0">
                    <a:moveTo>
                      <a:pt x="0" y="407230"/>
                    </a:moveTo>
                    <a:cubicBezTo>
                      <a:pt x="851647" y="136932"/>
                      <a:pt x="1368737" y="1189"/>
                      <a:pt x="1551236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47" name="Google Shape;847;p38"/>
              <p:cNvSpPr/>
              <p:nvPr/>
            </p:nvSpPr>
            <p:spPr>
              <a:xfrm>
                <a:off x="5981303" y="1071574"/>
                <a:ext cx="113849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849" h="113524" extrusionOk="0">
                    <a:moveTo>
                      <a:pt x="113849" y="55952"/>
                    </a:moveTo>
                    <a:lnTo>
                      <a:pt x="811" y="113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848" name="Google Shape;848;p38"/>
            <p:cNvGrpSpPr/>
            <p:nvPr/>
          </p:nvGrpSpPr>
          <p:grpSpPr>
            <a:xfrm>
              <a:off x="4446934" y="2086973"/>
              <a:ext cx="1648218" cy="456693"/>
              <a:chOff x="4446934" y="2086973"/>
              <a:chExt cx="1648218" cy="456693"/>
            </a:xfrm>
          </p:grpSpPr>
          <p:sp>
            <p:nvSpPr>
              <p:cNvPr id="849" name="Google Shape;849;p38"/>
              <p:cNvSpPr/>
              <p:nvPr/>
            </p:nvSpPr>
            <p:spPr>
              <a:xfrm>
                <a:off x="4446934" y="2086973"/>
                <a:ext cx="1534693" cy="400163"/>
              </a:xfrm>
              <a:custGeom>
                <a:avLst/>
                <a:gdLst/>
                <a:ahLst/>
                <a:cxnLst/>
                <a:rect l="l" t="t" r="r" b="b"/>
                <a:pathLst>
                  <a:path w="1534693" h="400163" extrusionOk="0">
                    <a:moveTo>
                      <a:pt x="0" y="0"/>
                    </a:moveTo>
                    <a:cubicBezTo>
                      <a:pt x="840619" y="270298"/>
                      <a:pt x="1352194" y="403662"/>
                      <a:pt x="1534694" y="400094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50" name="Google Shape;850;p38"/>
              <p:cNvSpPr/>
              <p:nvPr/>
            </p:nvSpPr>
            <p:spPr>
              <a:xfrm>
                <a:off x="5980492" y="2430304"/>
                <a:ext cx="114660" cy="113362"/>
              </a:xfrm>
              <a:custGeom>
                <a:avLst/>
                <a:gdLst/>
                <a:ahLst/>
                <a:cxnLst/>
                <a:rect l="l" t="t" r="r" b="b"/>
                <a:pathLst>
                  <a:path w="114660" h="113362" extrusionOk="0">
                    <a:moveTo>
                      <a:pt x="114660" y="54492"/>
                    </a:moveTo>
                    <a:lnTo>
                      <a:pt x="2271" y="1133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851" name="Google Shape;851;p38"/>
            <p:cNvGrpSpPr/>
            <p:nvPr/>
          </p:nvGrpSpPr>
          <p:grpSpPr>
            <a:xfrm>
              <a:off x="7410742" y="1127363"/>
              <a:ext cx="1083027" cy="399120"/>
              <a:chOff x="7410742" y="1127363"/>
              <a:chExt cx="1083027" cy="399120"/>
            </a:xfrm>
          </p:grpSpPr>
          <p:sp>
            <p:nvSpPr>
              <p:cNvPr id="852" name="Google Shape;852;p38"/>
              <p:cNvSpPr/>
              <p:nvPr/>
            </p:nvSpPr>
            <p:spPr>
              <a:xfrm>
                <a:off x="7410742" y="1127363"/>
                <a:ext cx="985070" cy="341709"/>
              </a:xfrm>
              <a:custGeom>
                <a:avLst/>
                <a:gdLst/>
                <a:ahLst/>
                <a:cxnLst/>
                <a:rect l="l" t="t" r="r" b="b"/>
                <a:pathLst>
                  <a:path w="985070" h="341709" extrusionOk="0">
                    <a:moveTo>
                      <a:pt x="0" y="0"/>
                    </a:moveTo>
                    <a:cubicBezTo>
                      <a:pt x="270302" y="1837"/>
                      <a:pt x="598649" y="115742"/>
                      <a:pt x="985071" y="34171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53" name="Google Shape;853;p38"/>
              <p:cNvSpPr/>
              <p:nvPr/>
            </p:nvSpPr>
            <p:spPr>
              <a:xfrm>
                <a:off x="8367108" y="1420095"/>
                <a:ext cx="126661" cy="106388"/>
              </a:xfrm>
              <a:custGeom>
                <a:avLst/>
                <a:gdLst/>
                <a:ahLst/>
                <a:cxnLst/>
                <a:rect l="l" t="t" r="r" b="b"/>
                <a:pathLst>
                  <a:path w="126661" h="106388" extrusionOk="0">
                    <a:moveTo>
                      <a:pt x="126661" y="106389"/>
                    </a:moveTo>
                    <a:lnTo>
                      <a:pt x="0" y="97956"/>
                    </a:lnTo>
                    <a:lnTo>
                      <a:pt x="572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854" name="Google Shape;854;p38"/>
            <p:cNvGrpSpPr/>
            <p:nvPr/>
          </p:nvGrpSpPr>
          <p:grpSpPr>
            <a:xfrm>
              <a:off x="7410742" y="2096379"/>
              <a:ext cx="1063890" cy="387965"/>
              <a:chOff x="7410742" y="2096379"/>
              <a:chExt cx="1063890" cy="387965"/>
            </a:xfrm>
          </p:grpSpPr>
          <p:sp>
            <p:nvSpPr>
              <p:cNvPr id="855" name="Google Shape;855;p38"/>
              <p:cNvSpPr/>
              <p:nvPr/>
            </p:nvSpPr>
            <p:spPr>
              <a:xfrm>
                <a:off x="7410742" y="2154763"/>
                <a:ext cx="966582" cy="329581"/>
              </a:xfrm>
              <a:custGeom>
                <a:avLst/>
                <a:gdLst/>
                <a:ahLst/>
                <a:cxnLst/>
                <a:rect l="l" t="t" r="r" b="b"/>
                <a:pathLst>
                  <a:path w="966582" h="329581" extrusionOk="0">
                    <a:moveTo>
                      <a:pt x="0" y="329384"/>
                    </a:moveTo>
                    <a:cubicBezTo>
                      <a:pt x="270302" y="334898"/>
                      <a:pt x="592486" y="225103"/>
                      <a:pt x="966583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56" name="Google Shape;856;p38"/>
              <p:cNvSpPr/>
              <p:nvPr/>
            </p:nvSpPr>
            <p:spPr>
              <a:xfrm>
                <a:off x="8348133" y="2096379"/>
                <a:ext cx="126499" cy="107037"/>
              </a:xfrm>
              <a:custGeom>
                <a:avLst/>
                <a:gdLst/>
                <a:ahLst/>
                <a:cxnLst/>
                <a:rect l="l" t="t" r="r" b="b"/>
                <a:pathLst>
                  <a:path w="126499" h="107037" extrusionOk="0">
                    <a:moveTo>
                      <a:pt x="126499" y="0"/>
                    </a:moveTo>
                    <a:lnTo>
                      <a:pt x="58547" y="107038"/>
                    </a:lnTo>
                    <a:lnTo>
                      <a:pt x="0" y="9893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857" name="Google Shape;857;p38"/>
            <p:cNvGrpSpPr/>
            <p:nvPr/>
          </p:nvGrpSpPr>
          <p:grpSpPr>
            <a:xfrm>
              <a:off x="9227140" y="4162855"/>
              <a:ext cx="218939" cy="890034"/>
              <a:chOff x="9227140" y="4162855"/>
              <a:chExt cx="218939" cy="890034"/>
            </a:xfrm>
          </p:grpSpPr>
          <p:sp>
            <p:nvSpPr>
              <p:cNvPr id="858" name="Google Shape;858;p38"/>
              <p:cNvSpPr/>
              <p:nvPr/>
            </p:nvSpPr>
            <p:spPr>
              <a:xfrm>
                <a:off x="9227140" y="4162855"/>
                <a:ext cx="162178" cy="804891"/>
              </a:xfrm>
              <a:custGeom>
                <a:avLst/>
                <a:gdLst/>
                <a:ahLst/>
                <a:cxnLst/>
                <a:rect l="l" t="t" r="r" b="b"/>
                <a:pathLst>
                  <a:path w="162178" h="804891" extrusionOk="0">
                    <a:moveTo>
                      <a:pt x="0" y="0"/>
                    </a:moveTo>
                    <a:cubicBezTo>
                      <a:pt x="0" y="302738"/>
                      <a:pt x="27035" y="454099"/>
                      <a:pt x="81089" y="454099"/>
                    </a:cubicBezTo>
                    <a:cubicBezTo>
                      <a:pt x="135143" y="454099"/>
                      <a:pt x="162178" y="571030"/>
                      <a:pt x="162178" y="804891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59" name="Google Shape;859;p38"/>
              <p:cNvSpPr/>
              <p:nvPr/>
            </p:nvSpPr>
            <p:spPr>
              <a:xfrm>
                <a:off x="9332555" y="493936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860" name="Google Shape;860;p38"/>
            <p:cNvSpPr/>
            <p:nvPr/>
          </p:nvSpPr>
          <p:spPr>
            <a:xfrm>
              <a:off x="8578426" y="3611449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61" name="Google Shape;861;p3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86535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862" name="Google Shape;862;p38"/>
            <p:cNvGrpSpPr/>
            <p:nvPr/>
          </p:nvGrpSpPr>
          <p:grpSpPr>
            <a:xfrm>
              <a:off x="11278695" y="4811568"/>
              <a:ext cx="113524" cy="727856"/>
              <a:chOff x="11278695" y="4811568"/>
              <a:chExt cx="113524" cy="727856"/>
            </a:xfrm>
          </p:grpSpPr>
          <p:sp>
            <p:nvSpPr>
              <p:cNvPr id="863" name="Google Shape;863;p38"/>
              <p:cNvSpPr/>
              <p:nvPr/>
            </p:nvSpPr>
            <p:spPr>
              <a:xfrm>
                <a:off x="11335458" y="4811568"/>
                <a:ext cx="16217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642712" extrusionOk="0">
                    <a:moveTo>
                      <a:pt x="0" y="0"/>
                    </a:moveTo>
                    <a:lnTo>
                      <a:pt x="0" y="642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64" name="Google Shape;864;p38"/>
              <p:cNvSpPr/>
              <p:nvPr/>
            </p:nvSpPr>
            <p:spPr>
              <a:xfrm>
                <a:off x="11278695" y="5425900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865" name="Google Shape;865;p38"/>
            <p:cNvSpPr/>
            <p:nvPr/>
          </p:nvSpPr>
          <p:spPr>
            <a:xfrm>
              <a:off x="10686744" y="4260162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66" name="Google Shape;866;p3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94853" y="4422340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867" name="Google Shape;867;p38"/>
            <p:cNvGrpSpPr/>
            <p:nvPr/>
          </p:nvGrpSpPr>
          <p:grpSpPr>
            <a:xfrm>
              <a:off x="11011101" y="3514142"/>
              <a:ext cx="381118" cy="727855"/>
              <a:chOff x="11011101" y="3514142"/>
              <a:chExt cx="381118" cy="727855"/>
            </a:xfrm>
          </p:grpSpPr>
          <p:sp>
            <p:nvSpPr>
              <p:cNvPr id="868" name="Google Shape;868;p38"/>
              <p:cNvSpPr/>
              <p:nvPr/>
            </p:nvSpPr>
            <p:spPr>
              <a:xfrm>
                <a:off x="11011101" y="3514142"/>
                <a:ext cx="324356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324356" h="642712" extrusionOk="0">
                    <a:moveTo>
                      <a:pt x="0" y="0"/>
                    </a:moveTo>
                    <a:cubicBezTo>
                      <a:pt x="0" y="248668"/>
                      <a:pt x="54054" y="373010"/>
                      <a:pt x="162178" y="373010"/>
                    </a:cubicBezTo>
                    <a:cubicBezTo>
                      <a:pt x="270302" y="373010"/>
                      <a:pt x="324357" y="462906"/>
                      <a:pt x="324357" y="64271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69" name="Google Shape;869;p38"/>
              <p:cNvSpPr/>
              <p:nvPr/>
            </p:nvSpPr>
            <p:spPr>
              <a:xfrm>
                <a:off x="11278695" y="4128473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870" name="Google Shape;870;p38"/>
            <p:cNvSpPr/>
            <p:nvPr/>
          </p:nvSpPr>
          <p:spPr>
            <a:xfrm>
              <a:off x="10362388" y="296273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71" name="Google Shape;871;p3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70497" y="312491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872" name="Google Shape;872;p38"/>
            <p:cNvGrpSpPr/>
            <p:nvPr/>
          </p:nvGrpSpPr>
          <p:grpSpPr>
            <a:xfrm>
              <a:off x="10038031" y="5346757"/>
              <a:ext cx="849489" cy="705474"/>
              <a:chOff x="10038031" y="5346757"/>
              <a:chExt cx="849489" cy="705474"/>
            </a:xfrm>
          </p:grpSpPr>
          <p:sp>
            <p:nvSpPr>
              <p:cNvPr id="873" name="Google Shape;873;p38"/>
              <p:cNvSpPr/>
              <p:nvPr/>
            </p:nvSpPr>
            <p:spPr>
              <a:xfrm>
                <a:off x="10038031" y="5346757"/>
                <a:ext cx="764346" cy="648713"/>
              </a:xfrm>
              <a:custGeom>
                <a:avLst/>
                <a:gdLst/>
                <a:ahLst/>
                <a:cxnLst/>
                <a:rect l="l" t="t" r="r" b="b"/>
                <a:pathLst>
                  <a:path w="764346" h="648713" extrusionOk="0">
                    <a:moveTo>
                      <a:pt x="0" y="0"/>
                    </a:moveTo>
                    <a:lnTo>
                      <a:pt x="434638" y="0"/>
                    </a:lnTo>
                    <a:lnTo>
                      <a:pt x="434638" y="648713"/>
                    </a:lnTo>
                    <a:lnTo>
                      <a:pt x="764346" y="648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74" name="Google Shape;874;p38"/>
              <p:cNvSpPr/>
              <p:nvPr/>
            </p:nvSpPr>
            <p:spPr>
              <a:xfrm>
                <a:off x="10773996" y="59387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875" name="Google Shape;875;p38"/>
            <p:cNvSpPr/>
            <p:nvPr/>
          </p:nvSpPr>
          <p:spPr>
            <a:xfrm>
              <a:off x="8740605" y="5071054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76" name="Google Shape;876;p3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748713" y="523323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877" name="Google Shape;877;p38"/>
            <p:cNvGrpSpPr/>
            <p:nvPr/>
          </p:nvGrpSpPr>
          <p:grpSpPr>
            <a:xfrm>
              <a:off x="5278098" y="4505375"/>
              <a:ext cx="867653" cy="1814451"/>
              <a:chOff x="5278098" y="4505375"/>
              <a:chExt cx="867653" cy="1814451"/>
            </a:xfrm>
          </p:grpSpPr>
          <p:sp>
            <p:nvSpPr>
              <p:cNvPr id="878" name="Google Shape;878;p38"/>
              <p:cNvSpPr/>
              <p:nvPr/>
            </p:nvSpPr>
            <p:spPr>
              <a:xfrm>
                <a:off x="5334860" y="4590519"/>
                <a:ext cx="810891" cy="1729307"/>
              </a:xfrm>
              <a:custGeom>
                <a:avLst/>
                <a:gdLst/>
                <a:ahLst/>
                <a:cxnLst/>
                <a:rect l="l" t="t" r="r" b="b"/>
                <a:pathLst>
                  <a:path w="810891" h="1729307" extrusionOk="0">
                    <a:moveTo>
                      <a:pt x="810892" y="1729308"/>
                    </a:moveTo>
                    <a:cubicBezTo>
                      <a:pt x="270302" y="1729308"/>
                      <a:pt x="0" y="1152877"/>
                      <a:pt x="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79" name="Google Shape;879;p38"/>
              <p:cNvSpPr/>
              <p:nvPr/>
            </p:nvSpPr>
            <p:spPr>
              <a:xfrm>
                <a:off x="5278098" y="450537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880" name="Google Shape;880;p38"/>
            <p:cNvGrpSpPr/>
            <p:nvPr/>
          </p:nvGrpSpPr>
          <p:grpSpPr>
            <a:xfrm>
              <a:off x="7443178" y="5640624"/>
              <a:ext cx="2002901" cy="679202"/>
              <a:chOff x="7443178" y="5640624"/>
              <a:chExt cx="2002901" cy="679202"/>
            </a:xfrm>
          </p:grpSpPr>
          <p:sp>
            <p:nvSpPr>
              <p:cNvPr id="881" name="Google Shape;881;p38"/>
              <p:cNvSpPr/>
              <p:nvPr/>
            </p:nvSpPr>
            <p:spPr>
              <a:xfrm>
                <a:off x="7443178" y="5725767"/>
                <a:ext cx="1946139" cy="594059"/>
              </a:xfrm>
              <a:custGeom>
                <a:avLst/>
                <a:gdLst/>
                <a:ahLst/>
                <a:cxnLst/>
                <a:rect l="l" t="t" r="r" b="b"/>
                <a:pathLst>
                  <a:path w="1946139" h="594059" extrusionOk="0">
                    <a:moveTo>
                      <a:pt x="0" y="594059"/>
                    </a:moveTo>
                    <a:cubicBezTo>
                      <a:pt x="1297427" y="594059"/>
                      <a:pt x="1946140" y="396040"/>
                      <a:pt x="194614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82" name="Google Shape;882;p38"/>
              <p:cNvSpPr/>
              <p:nvPr/>
            </p:nvSpPr>
            <p:spPr>
              <a:xfrm>
                <a:off x="9332555" y="564062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883" name="Google Shape;883;p38"/>
            <p:cNvSpPr/>
            <p:nvPr/>
          </p:nvSpPr>
          <p:spPr>
            <a:xfrm>
              <a:off x="6145752" y="6044123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84" name="Google Shape;884;p38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53860" y="620630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885" name="Google Shape;885;p38"/>
            <p:cNvGrpSpPr/>
            <p:nvPr/>
          </p:nvGrpSpPr>
          <p:grpSpPr>
            <a:xfrm>
              <a:off x="5983573" y="4211508"/>
              <a:ext cx="2738867" cy="1192010"/>
              <a:chOff x="5983573" y="4211508"/>
              <a:chExt cx="2738867" cy="1192010"/>
            </a:xfrm>
          </p:grpSpPr>
          <p:sp>
            <p:nvSpPr>
              <p:cNvPr id="886" name="Google Shape;886;p38"/>
              <p:cNvSpPr/>
              <p:nvPr/>
            </p:nvSpPr>
            <p:spPr>
              <a:xfrm>
                <a:off x="5983573" y="4211508"/>
                <a:ext cx="2653723" cy="1135248"/>
              </a:xfrm>
              <a:custGeom>
                <a:avLst/>
                <a:gdLst/>
                <a:ahLst/>
                <a:cxnLst/>
                <a:rect l="l" t="t" r="r" b="b"/>
                <a:pathLst>
                  <a:path w="2653723" h="1135248" extrusionOk="0">
                    <a:moveTo>
                      <a:pt x="0" y="0"/>
                    </a:moveTo>
                    <a:cubicBezTo>
                      <a:pt x="919016" y="0"/>
                      <a:pt x="1378516" y="189214"/>
                      <a:pt x="1378516" y="567624"/>
                    </a:cubicBezTo>
                    <a:cubicBezTo>
                      <a:pt x="1378516" y="946035"/>
                      <a:pt x="1803585" y="1135248"/>
                      <a:pt x="2653724" y="1135248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8608916" y="528999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888" name="Google Shape;888;p38"/>
            <p:cNvSpPr/>
            <p:nvPr/>
          </p:nvSpPr>
          <p:spPr>
            <a:xfrm>
              <a:off x="4686147" y="393580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89" name="Google Shape;889;p38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94256" y="409798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890" name="Google Shape;890;p38"/>
            <p:cNvGrpSpPr/>
            <p:nvPr/>
          </p:nvGrpSpPr>
          <p:grpSpPr>
            <a:xfrm>
              <a:off x="2740007" y="1754507"/>
              <a:ext cx="630548" cy="2132644"/>
              <a:chOff x="2740007" y="1754507"/>
              <a:chExt cx="630548" cy="2132644"/>
            </a:xfrm>
          </p:grpSpPr>
          <p:sp>
            <p:nvSpPr>
              <p:cNvPr id="891" name="Google Shape;891;p38"/>
              <p:cNvSpPr/>
              <p:nvPr/>
            </p:nvSpPr>
            <p:spPr>
              <a:xfrm>
                <a:off x="2740007" y="1811269"/>
                <a:ext cx="545405" cy="2075882"/>
              </a:xfrm>
              <a:custGeom>
                <a:avLst/>
                <a:gdLst/>
                <a:ahLst/>
                <a:cxnLst/>
                <a:rect l="l" t="t" r="r" b="b"/>
                <a:pathLst>
                  <a:path w="545405" h="2075882" extrusionOk="0">
                    <a:moveTo>
                      <a:pt x="0" y="2075882"/>
                    </a:moveTo>
                    <a:lnTo>
                      <a:pt x="324357" y="2075882"/>
                    </a:lnTo>
                    <a:lnTo>
                      <a:pt x="324357" y="0"/>
                    </a:lnTo>
                    <a:lnTo>
                      <a:pt x="545406" y="0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92" name="Google Shape;892;p38"/>
              <p:cNvSpPr/>
              <p:nvPr/>
            </p:nvSpPr>
            <p:spPr>
              <a:xfrm>
                <a:off x="3257031" y="17545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893" name="Google Shape;893;p38"/>
            <p:cNvGrpSpPr/>
            <p:nvPr/>
          </p:nvGrpSpPr>
          <p:grpSpPr>
            <a:xfrm>
              <a:off x="2704814" y="4097984"/>
              <a:ext cx="1963168" cy="308138"/>
              <a:chOff x="2704814" y="4097984"/>
              <a:chExt cx="1963168" cy="308138"/>
            </a:xfrm>
          </p:grpSpPr>
          <p:sp>
            <p:nvSpPr>
              <p:cNvPr id="894" name="Google Shape;894;p38"/>
              <p:cNvSpPr/>
              <p:nvPr/>
            </p:nvSpPr>
            <p:spPr>
              <a:xfrm>
                <a:off x="2704814" y="4097984"/>
                <a:ext cx="1878024" cy="251376"/>
              </a:xfrm>
              <a:custGeom>
                <a:avLst/>
                <a:gdLst/>
                <a:ahLst/>
                <a:cxnLst/>
                <a:rect l="l" t="t" r="r" b="b"/>
                <a:pathLst>
                  <a:path w="1878024" h="251376" extrusionOk="0">
                    <a:moveTo>
                      <a:pt x="0" y="0"/>
                    </a:moveTo>
                    <a:lnTo>
                      <a:pt x="1008263" y="0"/>
                    </a:lnTo>
                    <a:lnTo>
                      <a:pt x="1008263" y="251376"/>
                    </a:lnTo>
                    <a:lnTo>
                      <a:pt x="1878025" y="251376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895" name="Google Shape;895;p38"/>
              <p:cNvSpPr/>
              <p:nvPr/>
            </p:nvSpPr>
            <p:spPr>
              <a:xfrm>
                <a:off x="4554458" y="4292598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896" name="Google Shape;896;p38"/>
            <p:cNvSpPr/>
            <p:nvPr/>
          </p:nvSpPr>
          <p:spPr>
            <a:xfrm>
              <a:off x="1442581" y="3238439"/>
              <a:ext cx="1297426" cy="1297426"/>
            </a:xfrm>
            <a:custGeom>
              <a:avLst/>
              <a:gdLst/>
              <a:ahLst/>
              <a:cxnLst/>
              <a:rect l="l" t="t" r="r" b="b"/>
              <a:pathLst>
                <a:path w="1297426" h="1297426" extrusionOk="0">
                  <a:moveTo>
                    <a:pt x="1297427" y="648713"/>
                  </a:moveTo>
                  <a:cubicBezTo>
                    <a:pt x="1297427" y="1006988"/>
                    <a:pt x="1006988" y="1297427"/>
                    <a:pt x="648713" y="1297427"/>
                  </a:cubicBezTo>
                  <a:cubicBezTo>
                    <a:pt x="290439" y="1297427"/>
                    <a:pt x="0" y="1006988"/>
                    <a:pt x="0" y="648713"/>
                  </a:cubicBezTo>
                  <a:cubicBezTo>
                    <a:pt x="0" y="290439"/>
                    <a:pt x="290439" y="0"/>
                    <a:pt x="648713" y="0"/>
                  </a:cubicBezTo>
                  <a:cubicBezTo>
                    <a:pt x="1006988" y="0"/>
                    <a:pt x="1297427" y="290439"/>
                    <a:pt x="1297427" y="648713"/>
                  </a:cubicBezTo>
                  <a:close/>
                </a:path>
              </a:pathLst>
            </a:custGeom>
            <a:solidFill>
              <a:srgbClr val="FFFFFF"/>
            </a:solidFill>
            <a:ln w="121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897" name="Google Shape;897;p38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50689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898" name="Google Shape;898;p38"/>
            <p:cNvGrpSpPr/>
            <p:nvPr/>
          </p:nvGrpSpPr>
          <p:grpSpPr>
            <a:xfrm>
              <a:off x="8416248" y="1324694"/>
              <a:ext cx="973069" cy="973150"/>
              <a:chOff x="8416248" y="1324694"/>
              <a:chExt cx="973069" cy="973150"/>
            </a:xfrm>
          </p:grpSpPr>
          <p:sp>
            <p:nvSpPr>
              <p:cNvPr id="899" name="Google Shape;899;p38"/>
              <p:cNvSpPr/>
              <p:nvPr/>
            </p:nvSpPr>
            <p:spPr>
              <a:xfrm>
                <a:off x="8416248" y="1324694"/>
                <a:ext cx="973069" cy="973150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973150" extrusionOk="0">
                    <a:moveTo>
                      <a:pt x="0" y="129783"/>
                    </a:moveTo>
                    <a:cubicBezTo>
                      <a:pt x="0" y="-43261"/>
                      <a:pt x="973070" y="-43261"/>
                      <a:pt x="973070" y="129783"/>
                    </a:cubicBezTo>
                    <a:lnTo>
                      <a:pt x="973070" y="843368"/>
                    </a:lnTo>
                    <a:cubicBezTo>
                      <a:pt x="973070" y="1016412"/>
                      <a:pt x="0" y="1016412"/>
                      <a:pt x="0" y="843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00" name="Google Shape;900;p38"/>
              <p:cNvSpPr/>
              <p:nvPr/>
            </p:nvSpPr>
            <p:spPr>
              <a:xfrm>
                <a:off x="8416248" y="1454477"/>
                <a:ext cx="973069" cy="227049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227049" extrusionOk="0">
                    <a:moveTo>
                      <a:pt x="0" y="0"/>
                    </a:moveTo>
                    <a:cubicBezTo>
                      <a:pt x="0" y="129743"/>
                      <a:pt x="973070" y="129743"/>
                      <a:pt x="973070" y="0"/>
                    </a:cubicBezTo>
                    <a:moveTo>
                      <a:pt x="0" y="64871"/>
                    </a:moveTo>
                    <a:cubicBezTo>
                      <a:pt x="0" y="194614"/>
                      <a:pt x="973070" y="194614"/>
                      <a:pt x="973070" y="64871"/>
                    </a:cubicBezTo>
                    <a:moveTo>
                      <a:pt x="0" y="129743"/>
                    </a:moveTo>
                    <a:cubicBezTo>
                      <a:pt x="0" y="259485"/>
                      <a:pt x="973070" y="259485"/>
                      <a:pt x="973070" y="12974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901" name="Google Shape;901;p38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424357" y="1859923"/>
              <a:ext cx="940634" cy="275703"/>
            </a:xfrm>
            <a:custGeom>
              <a:avLst/>
              <a:gdLst/>
              <a:ahLst/>
              <a:cxnLst/>
              <a:rect l="l" t="t" r="r" b="b"/>
              <a:pathLst>
                <a:path w="940634" h="275703" extrusionOk="0">
                  <a:moveTo>
                    <a:pt x="-1" y="-1"/>
                  </a:moveTo>
                  <a:lnTo>
                    <a:pt x="940634" y="-1"/>
                  </a:lnTo>
                  <a:lnTo>
                    <a:pt x="940634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02" name="Google Shape;902;p38"/>
            <p:cNvGrpSpPr/>
            <p:nvPr/>
          </p:nvGrpSpPr>
          <p:grpSpPr>
            <a:xfrm>
              <a:off x="10905685" y="5557588"/>
              <a:ext cx="859545" cy="875763"/>
              <a:chOff x="10905685" y="5557588"/>
              <a:chExt cx="859545" cy="875763"/>
            </a:xfrm>
          </p:grpSpPr>
          <p:sp>
            <p:nvSpPr>
              <p:cNvPr id="903" name="Google Shape;903;p38"/>
              <p:cNvSpPr/>
              <p:nvPr/>
            </p:nvSpPr>
            <p:spPr>
              <a:xfrm>
                <a:off x="10905685" y="5557588"/>
                <a:ext cx="859545" cy="875762"/>
              </a:xfrm>
              <a:custGeom>
                <a:avLst/>
                <a:gdLst/>
                <a:ahLst/>
                <a:cxnLst/>
                <a:rect l="l" t="t" r="r" b="b"/>
                <a:pathLst>
                  <a:path w="859545" h="875762" extrusionOk="0">
                    <a:moveTo>
                      <a:pt x="0" y="0"/>
                    </a:moveTo>
                    <a:lnTo>
                      <a:pt x="859545" y="0"/>
                    </a:lnTo>
                    <a:lnTo>
                      <a:pt x="859545" y="875763"/>
                    </a:lnTo>
                    <a:lnTo>
                      <a:pt x="0" y="87576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10907943" y="5560117"/>
                <a:ext cx="856811" cy="873234"/>
              </a:xfrm>
              <a:custGeom>
                <a:avLst/>
                <a:gdLst/>
                <a:ahLst/>
                <a:cxnLst/>
                <a:rect l="l" t="t" r="r" b="b"/>
                <a:pathLst>
                  <a:path w="856811" h="873234" extrusionOk="0">
                    <a:moveTo>
                      <a:pt x="532283" y="766521"/>
                    </a:moveTo>
                    <a:cubicBezTo>
                      <a:pt x="550284" y="773657"/>
                      <a:pt x="569421" y="776738"/>
                      <a:pt x="588720" y="775441"/>
                    </a:cubicBezTo>
                    <a:cubicBezTo>
                      <a:pt x="609479" y="777873"/>
                      <a:pt x="630400" y="770251"/>
                      <a:pt x="646618" y="754520"/>
                    </a:cubicBezTo>
                    <a:cubicBezTo>
                      <a:pt x="661863" y="736518"/>
                      <a:pt x="664295" y="711218"/>
                      <a:pt x="653105" y="690621"/>
                    </a:cubicBezTo>
                    <a:cubicBezTo>
                      <a:pt x="644023" y="677810"/>
                      <a:pt x="630076" y="669214"/>
                      <a:pt x="614507" y="667106"/>
                    </a:cubicBezTo>
                    <a:cubicBezTo>
                      <a:pt x="632346" y="663538"/>
                      <a:pt x="646618" y="650077"/>
                      <a:pt x="651483" y="632399"/>
                    </a:cubicBezTo>
                    <a:cubicBezTo>
                      <a:pt x="656025" y="617479"/>
                      <a:pt x="652943" y="601261"/>
                      <a:pt x="643374" y="588773"/>
                    </a:cubicBezTo>
                    <a:cubicBezTo>
                      <a:pt x="629913" y="572718"/>
                      <a:pt x="609479" y="564285"/>
                      <a:pt x="588720" y="566231"/>
                    </a:cubicBezTo>
                    <a:cubicBezTo>
                      <a:pt x="571529" y="566068"/>
                      <a:pt x="554663" y="569312"/>
                      <a:pt x="538769" y="575799"/>
                    </a:cubicBezTo>
                    <a:lnTo>
                      <a:pt x="538769" y="613911"/>
                    </a:lnTo>
                    <a:cubicBezTo>
                      <a:pt x="548662" y="606613"/>
                      <a:pt x="560339" y="602396"/>
                      <a:pt x="572665" y="601748"/>
                    </a:cubicBezTo>
                    <a:cubicBezTo>
                      <a:pt x="580124" y="600126"/>
                      <a:pt x="588072" y="601099"/>
                      <a:pt x="594721" y="604343"/>
                    </a:cubicBezTo>
                    <a:cubicBezTo>
                      <a:pt x="601370" y="607748"/>
                      <a:pt x="606236" y="613262"/>
                      <a:pt x="608020" y="619587"/>
                    </a:cubicBezTo>
                    <a:cubicBezTo>
                      <a:pt x="610453" y="625912"/>
                      <a:pt x="609479" y="632886"/>
                      <a:pt x="605424" y="638725"/>
                    </a:cubicBezTo>
                    <a:cubicBezTo>
                      <a:pt x="601532" y="644401"/>
                      <a:pt x="594883" y="648617"/>
                      <a:pt x="587099" y="650239"/>
                    </a:cubicBezTo>
                    <a:cubicBezTo>
                      <a:pt x="575422" y="652347"/>
                      <a:pt x="563421" y="652996"/>
                      <a:pt x="551743" y="651861"/>
                    </a:cubicBezTo>
                    <a:lnTo>
                      <a:pt x="551743" y="687378"/>
                    </a:lnTo>
                    <a:cubicBezTo>
                      <a:pt x="565042" y="685756"/>
                      <a:pt x="578665" y="686405"/>
                      <a:pt x="591964" y="689000"/>
                    </a:cubicBezTo>
                    <a:cubicBezTo>
                      <a:pt x="603478" y="691432"/>
                      <a:pt x="612722" y="700190"/>
                      <a:pt x="616129" y="711705"/>
                    </a:cubicBezTo>
                    <a:cubicBezTo>
                      <a:pt x="615155" y="728896"/>
                      <a:pt x="601046" y="742356"/>
                      <a:pt x="583855" y="742356"/>
                    </a:cubicBezTo>
                    <a:cubicBezTo>
                      <a:pt x="565691" y="742519"/>
                      <a:pt x="547851" y="737329"/>
                      <a:pt x="532283" y="727760"/>
                    </a:cubicBezTo>
                    <a:close/>
                    <a:moveTo>
                      <a:pt x="445354" y="501521"/>
                    </a:moveTo>
                    <a:cubicBezTo>
                      <a:pt x="444544" y="481736"/>
                      <a:pt x="458167" y="464220"/>
                      <a:pt x="477629" y="460328"/>
                    </a:cubicBezTo>
                    <a:lnTo>
                      <a:pt x="820635" y="460328"/>
                    </a:lnTo>
                    <a:cubicBezTo>
                      <a:pt x="841557" y="462437"/>
                      <a:pt x="857288" y="480438"/>
                      <a:pt x="856801" y="501521"/>
                    </a:cubicBezTo>
                    <a:lnTo>
                      <a:pt x="856801" y="840961"/>
                    </a:lnTo>
                    <a:cubicBezTo>
                      <a:pt x="853720" y="857503"/>
                      <a:pt x="840421" y="870477"/>
                      <a:pt x="823717" y="873234"/>
                    </a:cubicBezTo>
                    <a:lnTo>
                      <a:pt x="480871" y="873234"/>
                    </a:lnTo>
                    <a:cubicBezTo>
                      <a:pt x="460438" y="870802"/>
                      <a:pt x="445193" y="853448"/>
                      <a:pt x="445354" y="832852"/>
                    </a:cubicBezTo>
                    <a:close/>
                    <a:moveTo>
                      <a:pt x="683271" y="659970"/>
                    </a:moveTo>
                    <a:lnTo>
                      <a:pt x="695272" y="660132"/>
                    </a:lnTo>
                    <a:lnTo>
                      <a:pt x="695434" y="631750"/>
                    </a:lnTo>
                    <a:cubicBezTo>
                      <a:pt x="695272" y="628831"/>
                      <a:pt x="696731" y="617966"/>
                      <a:pt x="705002" y="615695"/>
                    </a:cubicBezTo>
                    <a:cubicBezTo>
                      <a:pt x="708083" y="615208"/>
                      <a:pt x="712300" y="614722"/>
                      <a:pt x="714571" y="616344"/>
                    </a:cubicBezTo>
                    <a:lnTo>
                      <a:pt x="714733" y="605316"/>
                    </a:lnTo>
                    <a:cubicBezTo>
                      <a:pt x="711489" y="603045"/>
                      <a:pt x="704516" y="604505"/>
                      <a:pt x="701272" y="607424"/>
                    </a:cubicBezTo>
                    <a:cubicBezTo>
                      <a:pt x="698191" y="610343"/>
                      <a:pt x="697218" y="612127"/>
                      <a:pt x="695434" y="616020"/>
                    </a:cubicBezTo>
                    <a:lnTo>
                      <a:pt x="695272" y="605478"/>
                    </a:lnTo>
                    <a:lnTo>
                      <a:pt x="683433" y="605478"/>
                    </a:lnTo>
                    <a:close/>
                    <a:moveTo>
                      <a:pt x="759332" y="658834"/>
                    </a:moveTo>
                    <a:lnTo>
                      <a:pt x="772631" y="658997"/>
                    </a:lnTo>
                    <a:lnTo>
                      <a:pt x="772792" y="577421"/>
                    </a:lnTo>
                    <a:lnTo>
                      <a:pt x="760629" y="577421"/>
                    </a:lnTo>
                    <a:lnTo>
                      <a:pt x="760629" y="611478"/>
                    </a:lnTo>
                    <a:cubicBezTo>
                      <a:pt x="754142" y="600775"/>
                      <a:pt x="742465" y="602396"/>
                      <a:pt x="736141" y="604667"/>
                    </a:cubicBezTo>
                    <a:cubicBezTo>
                      <a:pt x="725761" y="609370"/>
                      <a:pt x="719111" y="619749"/>
                      <a:pt x="719598" y="635643"/>
                    </a:cubicBezTo>
                    <a:cubicBezTo>
                      <a:pt x="721057" y="648780"/>
                      <a:pt x="726897" y="657375"/>
                      <a:pt x="735492" y="659321"/>
                    </a:cubicBezTo>
                    <a:cubicBezTo>
                      <a:pt x="744573" y="661105"/>
                      <a:pt x="753980" y="659645"/>
                      <a:pt x="759170" y="649266"/>
                    </a:cubicBezTo>
                    <a:close/>
                    <a:moveTo>
                      <a:pt x="759170" y="636616"/>
                    </a:moveTo>
                    <a:lnTo>
                      <a:pt x="759170" y="626561"/>
                    </a:lnTo>
                    <a:cubicBezTo>
                      <a:pt x="758845" y="620561"/>
                      <a:pt x="756088" y="614722"/>
                      <a:pt x="746357" y="613911"/>
                    </a:cubicBezTo>
                    <a:cubicBezTo>
                      <a:pt x="742790" y="614560"/>
                      <a:pt x="732248" y="612776"/>
                      <a:pt x="731762" y="632886"/>
                    </a:cubicBezTo>
                    <a:cubicBezTo>
                      <a:pt x="730951" y="645212"/>
                      <a:pt x="738248" y="654456"/>
                      <a:pt x="749601" y="650726"/>
                    </a:cubicBezTo>
                    <a:cubicBezTo>
                      <a:pt x="754305" y="648942"/>
                      <a:pt x="757386" y="642941"/>
                      <a:pt x="759170" y="636616"/>
                    </a:cubicBezTo>
                    <a:close/>
                    <a:moveTo>
                      <a:pt x="577368" y="424325"/>
                    </a:moveTo>
                    <a:lnTo>
                      <a:pt x="669322" y="424162"/>
                    </a:lnTo>
                    <a:cubicBezTo>
                      <a:pt x="672729" y="392537"/>
                      <a:pt x="672080" y="360264"/>
                      <a:pt x="668349" y="327666"/>
                    </a:cubicBezTo>
                    <a:lnTo>
                      <a:pt x="749277" y="294257"/>
                    </a:lnTo>
                    <a:cubicBezTo>
                      <a:pt x="761602" y="286960"/>
                      <a:pt x="761927" y="278526"/>
                      <a:pt x="760305" y="270093"/>
                    </a:cubicBezTo>
                    <a:lnTo>
                      <a:pt x="727870" y="192248"/>
                    </a:lnTo>
                    <a:cubicBezTo>
                      <a:pt x="724301" y="184139"/>
                      <a:pt x="711652" y="177327"/>
                      <a:pt x="700785" y="182193"/>
                    </a:cubicBezTo>
                    <a:lnTo>
                      <a:pt x="622129" y="216088"/>
                    </a:lnTo>
                    <a:cubicBezTo>
                      <a:pt x="598938" y="189653"/>
                      <a:pt x="574124" y="164353"/>
                      <a:pt x="546716" y="140675"/>
                    </a:cubicBezTo>
                    <a:lnTo>
                      <a:pt x="580287" y="58612"/>
                    </a:lnTo>
                    <a:cubicBezTo>
                      <a:pt x="583044" y="51315"/>
                      <a:pt x="579801" y="39638"/>
                      <a:pt x="569259" y="33961"/>
                    </a:cubicBezTo>
                    <a:lnTo>
                      <a:pt x="492224" y="1688"/>
                    </a:lnTo>
                    <a:cubicBezTo>
                      <a:pt x="482331" y="-1880"/>
                      <a:pt x="471141" y="3634"/>
                      <a:pt x="467573" y="11581"/>
                    </a:cubicBezTo>
                    <a:lnTo>
                      <a:pt x="434164" y="93805"/>
                    </a:lnTo>
                    <a:cubicBezTo>
                      <a:pt x="406756" y="86345"/>
                      <a:pt x="370428" y="85210"/>
                      <a:pt x="325181" y="91535"/>
                    </a:cubicBezTo>
                    <a:lnTo>
                      <a:pt x="292907" y="11257"/>
                    </a:lnTo>
                    <a:cubicBezTo>
                      <a:pt x="289663" y="3634"/>
                      <a:pt x="278960" y="-2529"/>
                      <a:pt x="267931" y="1039"/>
                    </a:cubicBezTo>
                    <a:lnTo>
                      <a:pt x="191546" y="32826"/>
                    </a:lnTo>
                    <a:cubicBezTo>
                      <a:pt x="176949" y="39151"/>
                      <a:pt x="179382" y="56017"/>
                      <a:pt x="181814" y="61694"/>
                    </a:cubicBezTo>
                    <a:lnTo>
                      <a:pt x="213439" y="139702"/>
                    </a:lnTo>
                    <a:cubicBezTo>
                      <a:pt x="189113" y="160785"/>
                      <a:pt x="164300" y="184463"/>
                      <a:pt x="138513" y="214952"/>
                    </a:cubicBezTo>
                    <a:lnTo>
                      <a:pt x="57424" y="181057"/>
                    </a:lnTo>
                    <a:cubicBezTo>
                      <a:pt x="49640" y="179111"/>
                      <a:pt x="41369" y="179760"/>
                      <a:pt x="32611" y="192572"/>
                    </a:cubicBezTo>
                    <a:lnTo>
                      <a:pt x="1310" y="267660"/>
                    </a:lnTo>
                    <a:cubicBezTo>
                      <a:pt x="-2258" y="279986"/>
                      <a:pt x="1635" y="288582"/>
                      <a:pt x="10879" y="294420"/>
                    </a:cubicBezTo>
                    <a:lnTo>
                      <a:pt x="93914" y="328315"/>
                    </a:lnTo>
                    <a:cubicBezTo>
                      <a:pt x="85805" y="367238"/>
                      <a:pt x="87914" y="401944"/>
                      <a:pt x="92779" y="435515"/>
                    </a:cubicBezTo>
                    <a:lnTo>
                      <a:pt x="12663" y="468924"/>
                    </a:lnTo>
                    <a:cubicBezTo>
                      <a:pt x="-1609" y="474924"/>
                      <a:pt x="-636" y="486764"/>
                      <a:pt x="986" y="495359"/>
                    </a:cubicBezTo>
                    <a:lnTo>
                      <a:pt x="33260" y="572880"/>
                    </a:lnTo>
                    <a:cubicBezTo>
                      <a:pt x="42179" y="584719"/>
                      <a:pt x="50775" y="585044"/>
                      <a:pt x="59046" y="581637"/>
                    </a:cubicBezTo>
                    <a:lnTo>
                      <a:pt x="139649" y="548229"/>
                    </a:lnTo>
                    <a:cubicBezTo>
                      <a:pt x="161381" y="576610"/>
                      <a:pt x="187004" y="601099"/>
                      <a:pt x="214250" y="623642"/>
                    </a:cubicBezTo>
                    <a:lnTo>
                      <a:pt x="180031" y="706353"/>
                    </a:lnTo>
                    <a:cubicBezTo>
                      <a:pt x="177274" y="719327"/>
                      <a:pt x="183761" y="725490"/>
                      <a:pt x="191383" y="730679"/>
                    </a:cubicBezTo>
                    <a:lnTo>
                      <a:pt x="265661" y="761980"/>
                    </a:lnTo>
                    <a:cubicBezTo>
                      <a:pt x="276040" y="766196"/>
                      <a:pt x="285284" y="764250"/>
                      <a:pt x="293393" y="751600"/>
                    </a:cubicBezTo>
                    <a:lnTo>
                      <a:pt x="326964" y="669376"/>
                    </a:lnTo>
                    <a:cubicBezTo>
                      <a:pt x="347724" y="676188"/>
                      <a:pt x="375780" y="677971"/>
                      <a:pt x="410487" y="674728"/>
                    </a:cubicBezTo>
                    <a:lnTo>
                      <a:pt x="410487" y="581962"/>
                    </a:lnTo>
                    <a:cubicBezTo>
                      <a:pt x="400918" y="583422"/>
                      <a:pt x="391025" y="584232"/>
                      <a:pt x="380322" y="584232"/>
                    </a:cubicBezTo>
                    <a:cubicBezTo>
                      <a:pt x="268904" y="584232"/>
                      <a:pt x="178572" y="493737"/>
                      <a:pt x="178572" y="381672"/>
                    </a:cubicBezTo>
                    <a:cubicBezTo>
                      <a:pt x="178572" y="269444"/>
                      <a:pt x="268418" y="178462"/>
                      <a:pt x="379672" y="178462"/>
                    </a:cubicBezTo>
                    <a:cubicBezTo>
                      <a:pt x="491089" y="178462"/>
                      <a:pt x="581909" y="269444"/>
                      <a:pt x="581909" y="381672"/>
                    </a:cubicBezTo>
                    <a:cubicBezTo>
                      <a:pt x="582395" y="394808"/>
                      <a:pt x="579963" y="412161"/>
                      <a:pt x="577530" y="424325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905" name="Google Shape;905;p38"/>
          <p:cNvSpPr txBox="1">
            <a:spLocks noGrp="1"/>
          </p:cNvSpPr>
          <p:nvPr>
            <p:ph type="title"/>
          </p:nvPr>
        </p:nvSpPr>
        <p:spPr>
          <a:xfrm>
            <a:off x="83295" y="219926"/>
            <a:ext cx="36069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CASCADE SCENARIO</a:t>
            </a:r>
            <a:br>
              <a:rPr lang="en"/>
            </a:br>
            <a:r>
              <a:rPr lang="en"/>
              <a:t>AFTER CIRCUIT BREAKER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9"/>
          <p:cNvSpPr txBox="1">
            <a:spLocks noGrp="1"/>
          </p:cNvSpPr>
          <p:nvPr>
            <p:ph type="sldNum" idx="12"/>
          </p:nvPr>
        </p:nvSpPr>
        <p:spPr>
          <a:xfrm>
            <a:off x="683514" y="4684967"/>
            <a:ext cx="891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912" name="Google Shape;912;p39"/>
          <p:cNvGrpSpPr/>
          <p:nvPr/>
        </p:nvGrpSpPr>
        <p:grpSpPr>
          <a:xfrm>
            <a:off x="1081936" y="640813"/>
            <a:ext cx="7906192" cy="4305834"/>
            <a:chOff x="1442581" y="854417"/>
            <a:chExt cx="10541589" cy="5741112"/>
          </a:xfrm>
        </p:grpSpPr>
        <p:sp>
          <p:nvSpPr>
            <p:cNvPr id="913" name="Google Shape;913;p39"/>
            <p:cNvSpPr/>
            <p:nvPr/>
          </p:nvSpPr>
          <p:spPr>
            <a:xfrm>
              <a:off x="3388720" y="1535566"/>
              <a:ext cx="1264990" cy="551406"/>
            </a:xfrm>
            <a:custGeom>
              <a:avLst/>
              <a:gdLst/>
              <a:ahLst/>
              <a:cxnLst/>
              <a:rect l="l" t="t" r="r" b="b"/>
              <a:pathLst>
                <a:path w="1264990" h="551406" extrusionOk="0">
                  <a:moveTo>
                    <a:pt x="0" y="0"/>
                  </a:moveTo>
                  <a:lnTo>
                    <a:pt x="1264991" y="0"/>
                  </a:lnTo>
                  <a:lnTo>
                    <a:pt x="1264991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14" name="Google Shape;914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96829" y="1697745"/>
              <a:ext cx="1232555" cy="275703"/>
            </a:xfrm>
            <a:custGeom>
              <a:avLst/>
              <a:gdLst/>
              <a:ahLst/>
              <a:cxnLst/>
              <a:rect l="l" t="t" r="r" b="b"/>
              <a:pathLst>
                <a:path w="1232555" h="275703" extrusionOk="0">
                  <a:moveTo>
                    <a:pt x="-1" y="-1"/>
                  </a:moveTo>
                  <a:lnTo>
                    <a:pt x="1232555" y="-1"/>
                  </a:lnTo>
                  <a:lnTo>
                    <a:pt x="1232555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sp>
          <p:nvSpPr>
            <p:cNvPr id="915" name="Google Shape;915;p39"/>
            <p:cNvSpPr/>
            <p:nvPr/>
          </p:nvSpPr>
          <p:spPr>
            <a:xfrm>
              <a:off x="6113316" y="854417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16" name="Google Shape;916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121425" y="1016596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17" name="Google Shape;917;p39"/>
            <p:cNvGrpSpPr/>
            <p:nvPr/>
          </p:nvGrpSpPr>
          <p:grpSpPr>
            <a:xfrm>
              <a:off x="6762029" y="2768121"/>
              <a:ext cx="1798233" cy="1175792"/>
              <a:chOff x="6762029" y="2768121"/>
              <a:chExt cx="1798233" cy="1175792"/>
            </a:xfrm>
          </p:grpSpPr>
          <p:sp>
            <p:nvSpPr>
              <p:cNvPr id="918" name="Google Shape;918;p39"/>
              <p:cNvSpPr/>
              <p:nvPr/>
            </p:nvSpPr>
            <p:spPr>
              <a:xfrm>
                <a:off x="6762029" y="2768121"/>
                <a:ext cx="1713089" cy="1119030"/>
              </a:xfrm>
              <a:custGeom>
                <a:avLst/>
                <a:gdLst/>
                <a:ahLst/>
                <a:cxnLst/>
                <a:rect l="l" t="t" r="r" b="b"/>
                <a:pathLst>
                  <a:path w="1713089" h="1119030" extrusionOk="0">
                    <a:moveTo>
                      <a:pt x="0" y="0"/>
                    </a:moveTo>
                    <a:cubicBezTo>
                      <a:pt x="0" y="746020"/>
                      <a:pt x="571030" y="1119030"/>
                      <a:pt x="1713090" y="111903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19" name="Google Shape;919;p39"/>
              <p:cNvSpPr/>
              <p:nvPr/>
            </p:nvSpPr>
            <p:spPr>
              <a:xfrm>
                <a:off x="8446738" y="3830389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920" name="Google Shape;920;p39"/>
            <p:cNvGrpSpPr/>
            <p:nvPr/>
          </p:nvGrpSpPr>
          <p:grpSpPr>
            <a:xfrm>
              <a:off x="7410742" y="2768121"/>
              <a:ext cx="2933481" cy="527079"/>
              <a:chOff x="7410742" y="2768121"/>
              <a:chExt cx="2933481" cy="527079"/>
            </a:xfrm>
          </p:grpSpPr>
          <p:sp>
            <p:nvSpPr>
              <p:cNvPr id="921" name="Google Shape;921;p39"/>
              <p:cNvSpPr/>
              <p:nvPr/>
            </p:nvSpPr>
            <p:spPr>
              <a:xfrm>
                <a:off x="7410742" y="2768121"/>
                <a:ext cx="2848337" cy="470317"/>
              </a:xfrm>
              <a:custGeom>
                <a:avLst/>
                <a:gdLst/>
                <a:ahLst/>
                <a:cxnLst/>
                <a:rect l="l" t="t" r="r" b="b"/>
                <a:pathLst>
                  <a:path w="2848337" h="470317" extrusionOk="0">
                    <a:moveTo>
                      <a:pt x="0" y="0"/>
                    </a:moveTo>
                    <a:cubicBezTo>
                      <a:pt x="0" y="313539"/>
                      <a:pt x="949441" y="470317"/>
                      <a:pt x="2848338" y="470317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22" name="Google Shape;922;p39"/>
              <p:cNvSpPr/>
              <p:nvPr/>
            </p:nvSpPr>
            <p:spPr>
              <a:xfrm>
                <a:off x="10230699" y="3181676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923" name="Google Shape;923;p39"/>
            <p:cNvSpPr/>
            <p:nvPr/>
          </p:nvSpPr>
          <p:spPr>
            <a:xfrm>
              <a:off x="6113316" y="221671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24" name="Google Shape;924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21425" y="2378893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25" name="Google Shape;925;p39"/>
            <p:cNvGrpSpPr/>
            <p:nvPr/>
          </p:nvGrpSpPr>
          <p:grpSpPr>
            <a:xfrm>
              <a:off x="4430391" y="1071574"/>
              <a:ext cx="1664761" cy="463991"/>
              <a:chOff x="4430391" y="1071574"/>
              <a:chExt cx="1664761" cy="463991"/>
            </a:xfrm>
          </p:grpSpPr>
          <p:sp>
            <p:nvSpPr>
              <p:cNvPr id="926" name="Google Shape;926;p39"/>
              <p:cNvSpPr/>
              <p:nvPr/>
            </p:nvSpPr>
            <p:spPr>
              <a:xfrm>
                <a:off x="4430391" y="1128336"/>
                <a:ext cx="1551235" cy="407229"/>
              </a:xfrm>
              <a:custGeom>
                <a:avLst/>
                <a:gdLst/>
                <a:ahLst/>
                <a:cxnLst/>
                <a:rect l="l" t="t" r="r" b="b"/>
                <a:pathLst>
                  <a:path w="1551235" h="407229" extrusionOk="0">
                    <a:moveTo>
                      <a:pt x="0" y="407230"/>
                    </a:moveTo>
                    <a:cubicBezTo>
                      <a:pt x="851647" y="136932"/>
                      <a:pt x="1368737" y="1189"/>
                      <a:pt x="1551236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27" name="Google Shape;927;p39"/>
              <p:cNvSpPr/>
              <p:nvPr/>
            </p:nvSpPr>
            <p:spPr>
              <a:xfrm>
                <a:off x="5981303" y="1071574"/>
                <a:ext cx="113849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849" h="113524" extrusionOk="0">
                    <a:moveTo>
                      <a:pt x="113849" y="55952"/>
                    </a:moveTo>
                    <a:lnTo>
                      <a:pt x="811" y="1135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928" name="Google Shape;928;p39"/>
            <p:cNvGrpSpPr/>
            <p:nvPr/>
          </p:nvGrpSpPr>
          <p:grpSpPr>
            <a:xfrm>
              <a:off x="4446934" y="2086973"/>
              <a:ext cx="1648218" cy="456693"/>
              <a:chOff x="4446934" y="2086973"/>
              <a:chExt cx="1648218" cy="456693"/>
            </a:xfrm>
          </p:grpSpPr>
          <p:sp>
            <p:nvSpPr>
              <p:cNvPr id="929" name="Google Shape;929;p39"/>
              <p:cNvSpPr/>
              <p:nvPr/>
            </p:nvSpPr>
            <p:spPr>
              <a:xfrm>
                <a:off x="4446934" y="2086973"/>
                <a:ext cx="1534693" cy="400163"/>
              </a:xfrm>
              <a:custGeom>
                <a:avLst/>
                <a:gdLst/>
                <a:ahLst/>
                <a:cxnLst/>
                <a:rect l="l" t="t" r="r" b="b"/>
                <a:pathLst>
                  <a:path w="1534693" h="400163" extrusionOk="0">
                    <a:moveTo>
                      <a:pt x="0" y="0"/>
                    </a:moveTo>
                    <a:cubicBezTo>
                      <a:pt x="840619" y="270298"/>
                      <a:pt x="1352194" y="403662"/>
                      <a:pt x="1534694" y="400094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30" name="Google Shape;930;p39"/>
              <p:cNvSpPr/>
              <p:nvPr/>
            </p:nvSpPr>
            <p:spPr>
              <a:xfrm>
                <a:off x="5980492" y="2430304"/>
                <a:ext cx="114660" cy="113362"/>
              </a:xfrm>
              <a:custGeom>
                <a:avLst/>
                <a:gdLst/>
                <a:ahLst/>
                <a:cxnLst/>
                <a:rect l="l" t="t" r="r" b="b"/>
                <a:pathLst>
                  <a:path w="114660" h="113362" extrusionOk="0">
                    <a:moveTo>
                      <a:pt x="114660" y="54492"/>
                    </a:moveTo>
                    <a:lnTo>
                      <a:pt x="2271" y="1133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931" name="Google Shape;931;p39"/>
            <p:cNvGrpSpPr/>
            <p:nvPr/>
          </p:nvGrpSpPr>
          <p:grpSpPr>
            <a:xfrm>
              <a:off x="7410742" y="1127364"/>
              <a:ext cx="556862" cy="235410"/>
              <a:chOff x="7410742" y="1127364"/>
              <a:chExt cx="556862" cy="235410"/>
            </a:xfrm>
          </p:grpSpPr>
          <p:sp>
            <p:nvSpPr>
              <p:cNvPr id="932" name="Google Shape;932;p39"/>
              <p:cNvSpPr/>
              <p:nvPr/>
            </p:nvSpPr>
            <p:spPr>
              <a:xfrm>
                <a:off x="7410742" y="1127364"/>
                <a:ext cx="445744" cy="110201"/>
              </a:xfrm>
              <a:custGeom>
                <a:avLst/>
                <a:gdLst/>
                <a:ahLst/>
                <a:cxnLst/>
                <a:rect l="l" t="t" r="r" b="b"/>
                <a:pathLst>
                  <a:path w="985070" h="341709" extrusionOk="0">
                    <a:moveTo>
                      <a:pt x="0" y="0"/>
                    </a:moveTo>
                    <a:cubicBezTo>
                      <a:pt x="270302" y="1837"/>
                      <a:pt x="598649" y="115742"/>
                      <a:pt x="985071" y="34171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33" name="Google Shape;933;p39"/>
              <p:cNvSpPr/>
              <p:nvPr/>
            </p:nvSpPr>
            <p:spPr>
              <a:xfrm rot="7045327" flipH="1">
                <a:off x="7800994" y="1181578"/>
                <a:ext cx="123074" cy="173091"/>
              </a:xfrm>
              <a:custGeom>
                <a:avLst/>
                <a:gdLst/>
                <a:ahLst/>
                <a:cxnLst/>
                <a:rect l="l" t="t" r="r" b="b"/>
                <a:pathLst>
                  <a:path w="126661" h="106388" extrusionOk="0">
                    <a:moveTo>
                      <a:pt x="126661" y="106389"/>
                    </a:moveTo>
                    <a:lnTo>
                      <a:pt x="0" y="97956"/>
                    </a:lnTo>
                    <a:lnTo>
                      <a:pt x="57249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934" name="Google Shape;934;p39"/>
            <p:cNvGrpSpPr/>
            <p:nvPr/>
          </p:nvGrpSpPr>
          <p:grpSpPr>
            <a:xfrm>
              <a:off x="7410742" y="2096379"/>
              <a:ext cx="1063890" cy="387965"/>
              <a:chOff x="7410742" y="2096379"/>
              <a:chExt cx="1063890" cy="387965"/>
            </a:xfrm>
          </p:grpSpPr>
          <p:sp>
            <p:nvSpPr>
              <p:cNvPr id="935" name="Google Shape;935;p39"/>
              <p:cNvSpPr/>
              <p:nvPr/>
            </p:nvSpPr>
            <p:spPr>
              <a:xfrm>
                <a:off x="7410742" y="2154763"/>
                <a:ext cx="966582" cy="329581"/>
              </a:xfrm>
              <a:custGeom>
                <a:avLst/>
                <a:gdLst/>
                <a:ahLst/>
                <a:cxnLst/>
                <a:rect l="l" t="t" r="r" b="b"/>
                <a:pathLst>
                  <a:path w="966582" h="329581" extrusionOk="0">
                    <a:moveTo>
                      <a:pt x="0" y="329384"/>
                    </a:moveTo>
                    <a:cubicBezTo>
                      <a:pt x="270302" y="334898"/>
                      <a:pt x="592486" y="225103"/>
                      <a:pt x="966583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36" name="Google Shape;936;p39"/>
              <p:cNvSpPr/>
              <p:nvPr/>
            </p:nvSpPr>
            <p:spPr>
              <a:xfrm>
                <a:off x="8348133" y="2096379"/>
                <a:ext cx="126499" cy="107037"/>
              </a:xfrm>
              <a:custGeom>
                <a:avLst/>
                <a:gdLst/>
                <a:ahLst/>
                <a:cxnLst/>
                <a:rect l="l" t="t" r="r" b="b"/>
                <a:pathLst>
                  <a:path w="126499" h="107037" extrusionOk="0">
                    <a:moveTo>
                      <a:pt x="126499" y="0"/>
                    </a:moveTo>
                    <a:lnTo>
                      <a:pt x="58547" y="107038"/>
                    </a:lnTo>
                    <a:lnTo>
                      <a:pt x="0" y="9893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937" name="Google Shape;937;p39"/>
            <p:cNvGrpSpPr/>
            <p:nvPr/>
          </p:nvGrpSpPr>
          <p:grpSpPr>
            <a:xfrm>
              <a:off x="9227140" y="4162855"/>
              <a:ext cx="218939" cy="890034"/>
              <a:chOff x="9227140" y="4162855"/>
              <a:chExt cx="218939" cy="890034"/>
            </a:xfrm>
          </p:grpSpPr>
          <p:sp>
            <p:nvSpPr>
              <p:cNvPr id="938" name="Google Shape;938;p39"/>
              <p:cNvSpPr/>
              <p:nvPr/>
            </p:nvSpPr>
            <p:spPr>
              <a:xfrm>
                <a:off x="9227140" y="4162855"/>
                <a:ext cx="162178" cy="804891"/>
              </a:xfrm>
              <a:custGeom>
                <a:avLst/>
                <a:gdLst/>
                <a:ahLst/>
                <a:cxnLst/>
                <a:rect l="l" t="t" r="r" b="b"/>
                <a:pathLst>
                  <a:path w="162178" h="804891" extrusionOk="0">
                    <a:moveTo>
                      <a:pt x="0" y="0"/>
                    </a:moveTo>
                    <a:cubicBezTo>
                      <a:pt x="0" y="302738"/>
                      <a:pt x="27035" y="454099"/>
                      <a:pt x="81089" y="454099"/>
                    </a:cubicBezTo>
                    <a:cubicBezTo>
                      <a:pt x="135143" y="454099"/>
                      <a:pt x="162178" y="571030"/>
                      <a:pt x="162178" y="804891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39" name="Google Shape;939;p39"/>
              <p:cNvSpPr/>
              <p:nvPr/>
            </p:nvSpPr>
            <p:spPr>
              <a:xfrm>
                <a:off x="9332555" y="493936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940" name="Google Shape;940;p39"/>
            <p:cNvSpPr/>
            <p:nvPr/>
          </p:nvSpPr>
          <p:spPr>
            <a:xfrm>
              <a:off x="8578426" y="3611449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41" name="Google Shape;941;p3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586535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42" name="Google Shape;942;p39"/>
            <p:cNvGrpSpPr/>
            <p:nvPr/>
          </p:nvGrpSpPr>
          <p:grpSpPr>
            <a:xfrm>
              <a:off x="11278695" y="4811568"/>
              <a:ext cx="113524" cy="727856"/>
              <a:chOff x="11278695" y="4811568"/>
              <a:chExt cx="113524" cy="727856"/>
            </a:xfrm>
          </p:grpSpPr>
          <p:sp>
            <p:nvSpPr>
              <p:cNvPr id="943" name="Google Shape;943;p39"/>
              <p:cNvSpPr/>
              <p:nvPr/>
            </p:nvSpPr>
            <p:spPr>
              <a:xfrm>
                <a:off x="11335458" y="4811568"/>
                <a:ext cx="16217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16217" h="642712" extrusionOk="0">
                    <a:moveTo>
                      <a:pt x="0" y="0"/>
                    </a:moveTo>
                    <a:lnTo>
                      <a:pt x="0" y="642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44" name="Google Shape;944;p39"/>
              <p:cNvSpPr/>
              <p:nvPr/>
            </p:nvSpPr>
            <p:spPr>
              <a:xfrm>
                <a:off x="11278695" y="5425900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945" name="Google Shape;945;p39"/>
            <p:cNvSpPr/>
            <p:nvPr/>
          </p:nvSpPr>
          <p:spPr>
            <a:xfrm>
              <a:off x="10686744" y="4260162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46" name="Google Shape;946;p3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694853" y="4422340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47" name="Google Shape;947;p39"/>
            <p:cNvGrpSpPr/>
            <p:nvPr/>
          </p:nvGrpSpPr>
          <p:grpSpPr>
            <a:xfrm>
              <a:off x="11011101" y="3514142"/>
              <a:ext cx="381118" cy="727855"/>
              <a:chOff x="11011101" y="3514142"/>
              <a:chExt cx="381118" cy="727855"/>
            </a:xfrm>
          </p:grpSpPr>
          <p:sp>
            <p:nvSpPr>
              <p:cNvPr id="948" name="Google Shape;948;p39"/>
              <p:cNvSpPr/>
              <p:nvPr/>
            </p:nvSpPr>
            <p:spPr>
              <a:xfrm>
                <a:off x="11011101" y="3514142"/>
                <a:ext cx="324356" cy="642712"/>
              </a:xfrm>
              <a:custGeom>
                <a:avLst/>
                <a:gdLst/>
                <a:ahLst/>
                <a:cxnLst/>
                <a:rect l="l" t="t" r="r" b="b"/>
                <a:pathLst>
                  <a:path w="324356" h="642712" extrusionOk="0">
                    <a:moveTo>
                      <a:pt x="0" y="0"/>
                    </a:moveTo>
                    <a:cubicBezTo>
                      <a:pt x="0" y="248668"/>
                      <a:pt x="54054" y="373010"/>
                      <a:pt x="162178" y="373010"/>
                    </a:cubicBezTo>
                    <a:cubicBezTo>
                      <a:pt x="270302" y="373010"/>
                      <a:pt x="324357" y="462906"/>
                      <a:pt x="324357" y="64271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49" name="Google Shape;949;p39"/>
              <p:cNvSpPr/>
              <p:nvPr/>
            </p:nvSpPr>
            <p:spPr>
              <a:xfrm>
                <a:off x="11278695" y="4128473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113525"/>
                    </a:moveTo>
                    <a:lnTo>
                      <a:pt x="0" y="0"/>
                    </a:lnTo>
                    <a:lnTo>
                      <a:pt x="56762" y="28381"/>
                    </a:lnTo>
                    <a:lnTo>
                      <a:pt x="113525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950" name="Google Shape;950;p39"/>
            <p:cNvSpPr/>
            <p:nvPr/>
          </p:nvSpPr>
          <p:spPr>
            <a:xfrm>
              <a:off x="10362388" y="296273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51" name="Google Shape;951;p3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0370497" y="312491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52" name="Google Shape;952;p39"/>
            <p:cNvGrpSpPr/>
            <p:nvPr/>
          </p:nvGrpSpPr>
          <p:grpSpPr>
            <a:xfrm>
              <a:off x="10038031" y="5346757"/>
              <a:ext cx="849489" cy="705474"/>
              <a:chOff x="10038031" y="5346757"/>
              <a:chExt cx="849489" cy="705474"/>
            </a:xfrm>
          </p:grpSpPr>
          <p:sp>
            <p:nvSpPr>
              <p:cNvPr id="953" name="Google Shape;953;p39"/>
              <p:cNvSpPr/>
              <p:nvPr/>
            </p:nvSpPr>
            <p:spPr>
              <a:xfrm>
                <a:off x="10038031" y="5346757"/>
                <a:ext cx="764346" cy="648713"/>
              </a:xfrm>
              <a:custGeom>
                <a:avLst/>
                <a:gdLst/>
                <a:ahLst/>
                <a:cxnLst/>
                <a:rect l="l" t="t" r="r" b="b"/>
                <a:pathLst>
                  <a:path w="764346" h="648713" extrusionOk="0">
                    <a:moveTo>
                      <a:pt x="0" y="0"/>
                    </a:moveTo>
                    <a:lnTo>
                      <a:pt x="434638" y="0"/>
                    </a:lnTo>
                    <a:lnTo>
                      <a:pt x="434638" y="648713"/>
                    </a:lnTo>
                    <a:lnTo>
                      <a:pt x="764346" y="648713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54" name="Google Shape;954;p39"/>
              <p:cNvSpPr/>
              <p:nvPr/>
            </p:nvSpPr>
            <p:spPr>
              <a:xfrm>
                <a:off x="10773996" y="59387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955" name="Google Shape;955;p39"/>
            <p:cNvSpPr/>
            <p:nvPr/>
          </p:nvSpPr>
          <p:spPr>
            <a:xfrm>
              <a:off x="8740605" y="5071054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56" name="Google Shape;956;p3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8748713" y="523323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57" name="Google Shape;957;p39"/>
            <p:cNvGrpSpPr/>
            <p:nvPr/>
          </p:nvGrpSpPr>
          <p:grpSpPr>
            <a:xfrm>
              <a:off x="5278098" y="4505375"/>
              <a:ext cx="867653" cy="1814451"/>
              <a:chOff x="5278098" y="4505375"/>
              <a:chExt cx="867653" cy="1814451"/>
            </a:xfrm>
          </p:grpSpPr>
          <p:sp>
            <p:nvSpPr>
              <p:cNvPr id="958" name="Google Shape;958;p39"/>
              <p:cNvSpPr/>
              <p:nvPr/>
            </p:nvSpPr>
            <p:spPr>
              <a:xfrm>
                <a:off x="5334860" y="4590519"/>
                <a:ext cx="810891" cy="1729307"/>
              </a:xfrm>
              <a:custGeom>
                <a:avLst/>
                <a:gdLst/>
                <a:ahLst/>
                <a:cxnLst/>
                <a:rect l="l" t="t" r="r" b="b"/>
                <a:pathLst>
                  <a:path w="810891" h="1729307" extrusionOk="0">
                    <a:moveTo>
                      <a:pt x="810892" y="1729308"/>
                    </a:moveTo>
                    <a:cubicBezTo>
                      <a:pt x="270302" y="1729308"/>
                      <a:pt x="0" y="1152877"/>
                      <a:pt x="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59" name="Google Shape;959;p39"/>
              <p:cNvSpPr/>
              <p:nvPr/>
            </p:nvSpPr>
            <p:spPr>
              <a:xfrm>
                <a:off x="5278098" y="4505375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960" name="Google Shape;960;p39"/>
            <p:cNvGrpSpPr/>
            <p:nvPr/>
          </p:nvGrpSpPr>
          <p:grpSpPr>
            <a:xfrm>
              <a:off x="7443178" y="5640624"/>
              <a:ext cx="2002901" cy="679202"/>
              <a:chOff x="7443178" y="5640624"/>
              <a:chExt cx="2002901" cy="679202"/>
            </a:xfrm>
          </p:grpSpPr>
          <p:sp>
            <p:nvSpPr>
              <p:cNvPr id="961" name="Google Shape;961;p39"/>
              <p:cNvSpPr/>
              <p:nvPr/>
            </p:nvSpPr>
            <p:spPr>
              <a:xfrm>
                <a:off x="7443178" y="5725767"/>
                <a:ext cx="1946139" cy="594059"/>
              </a:xfrm>
              <a:custGeom>
                <a:avLst/>
                <a:gdLst/>
                <a:ahLst/>
                <a:cxnLst/>
                <a:rect l="l" t="t" r="r" b="b"/>
                <a:pathLst>
                  <a:path w="1946139" h="594059" extrusionOk="0">
                    <a:moveTo>
                      <a:pt x="0" y="594059"/>
                    </a:moveTo>
                    <a:cubicBezTo>
                      <a:pt x="1297427" y="594059"/>
                      <a:pt x="1946140" y="396040"/>
                      <a:pt x="1946140" y="0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62" name="Google Shape;962;p39"/>
              <p:cNvSpPr/>
              <p:nvPr/>
            </p:nvSpPr>
            <p:spPr>
              <a:xfrm>
                <a:off x="9332555" y="564062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56762" y="0"/>
                    </a:moveTo>
                    <a:lnTo>
                      <a:pt x="113525" y="113525"/>
                    </a:lnTo>
                    <a:lnTo>
                      <a:pt x="56762" y="85144"/>
                    </a:lnTo>
                    <a:lnTo>
                      <a:pt x="0" y="113525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963" name="Google Shape;963;p39"/>
            <p:cNvSpPr/>
            <p:nvPr/>
          </p:nvSpPr>
          <p:spPr>
            <a:xfrm>
              <a:off x="6145752" y="6044123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64" name="Google Shape;964;p3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153860" y="6206302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65" name="Google Shape;965;p39"/>
            <p:cNvGrpSpPr/>
            <p:nvPr/>
          </p:nvGrpSpPr>
          <p:grpSpPr>
            <a:xfrm>
              <a:off x="5983573" y="4211508"/>
              <a:ext cx="2738867" cy="1192010"/>
              <a:chOff x="5983573" y="4211508"/>
              <a:chExt cx="2738867" cy="1192010"/>
            </a:xfrm>
          </p:grpSpPr>
          <p:sp>
            <p:nvSpPr>
              <p:cNvPr id="966" name="Google Shape;966;p39"/>
              <p:cNvSpPr/>
              <p:nvPr/>
            </p:nvSpPr>
            <p:spPr>
              <a:xfrm>
                <a:off x="5983573" y="4211508"/>
                <a:ext cx="2653723" cy="1135248"/>
              </a:xfrm>
              <a:custGeom>
                <a:avLst/>
                <a:gdLst/>
                <a:ahLst/>
                <a:cxnLst/>
                <a:rect l="l" t="t" r="r" b="b"/>
                <a:pathLst>
                  <a:path w="2653723" h="1135248" extrusionOk="0">
                    <a:moveTo>
                      <a:pt x="0" y="0"/>
                    </a:moveTo>
                    <a:cubicBezTo>
                      <a:pt x="919016" y="0"/>
                      <a:pt x="1378516" y="189214"/>
                      <a:pt x="1378516" y="567624"/>
                    </a:cubicBezTo>
                    <a:cubicBezTo>
                      <a:pt x="1378516" y="946035"/>
                      <a:pt x="1803585" y="1135248"/>
                      <a:pt x="2653724" y="1135248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67" name="Google Shape;967;p39"/>
              <p:cNvSpPr/>
              <p:nvPr/>
            </p:nvSpPr>
            <p:spPr>
              <a:xfrm>
                <a:off x="8608916" y="5289994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968" name="Google Shape;968;p39"/>
            <p:cNvSpPr/>
            <p:nvPr/>
          </p:nvSpPr>
          <p:spPr>
            <a:xfrm>
              <a:off x="4686147" y="3935805"/>
              <a:ext cx="1297426" cy="551406"/>
            </a:xfrm>
            <a:custGeom>
              <a:avLst/>
              <a:gdLst/>
              <a:ahLst/>
              <a:cxnLst/>
              <a:rect l="l" t="t" r="r" b="b"/>
              <a:pathLst>
                <a:path w="1297426" h="551406" extrusionOk="0">
                  <a:moveTo>
                    <a:pt x="0" y="0"/>
                  </a:moveTo>
                  <a:lnTo>
                    <a:pt x="1297427" y="0"/>
                  </a:lnTo>
                  <a:lnTo>
                    <a:pt x="1297427" y="551406"/>
                  </a:lnTo>
                  <a:lnTo>
                    <a:pt x="0" y="551406"/>
                  </a:lnTo>
                  <a:close/>
                </a:path>
              </a:pathLst>
            </a:custGeom>
            <a:solidFill>
              <a:srgbClr val="FFFFFF"/>
            </a:solidFill>
            <a:ln w="24325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69" name="Google Shape;969;p39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694256" y="4097984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70" name="Google Shape;970;p39"/>
            <p:cNvGrpSpPr/>
            <p:nvPr/>
          </p:nvGrpSpPr>
          <p:grpSpPr>
            <a:xfrm>
              <a:off x="2740007" y="1754507"/>
              <a:ext cx="630548" cy="2132644"/>
              <a:chOff x="2740007" y="1754507"/>
              <a:chExt cx="630548" cy="2132644"/>
            </a:xfrm>
          </p:grpSpPr>
          <p:sp>
            <p:nvSpPr>
              <p:cNvPr id="971" name="Google Shape;971;p39"/>
              <p:cNvSpPr/>
              <p:nvPr/>
            </p:nvSpPr>
            <p:spPr>
              <a:xfrm>
                <a:off x="2740007" y="1811269"/>
                <a:ext cx="545405" cy="2075882"/>
              </a:xfrm>
              <a:custGeom>
                <a:avLst/>
                <a:gdLst/>
                <a:ahLst/>
                <a:cxnLst/>
                <a:rect l="l" t="t" r="r" b="b"/>
                <a:pathLst>
                  <a:path w="545405" h="2075882" extrusionOk="0">
                    <a:moveTo>
                      <a:pt x="0" y="2075882"/>
                    </a:moveTo>
                    <a:lnTo>
                      <a:pt x="324357" y="2075882"/>
                    </a:lnTo>
                    <a:lnTo>
                      <a:pt x="324357" y="0"/>
                    </a:lnTo>
                    <a:lnTo>
                      <a:pt x="545406" y="0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72" name="Google Shape;972;p39"/>
              <p:cNvSpPr/>
              <p:nvPr/>
            </p:nvSpPr>
            <p:spPr>
              <a:xfrm>
                <a:off x="3257031" y="1754507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grpSp>
          <p:nvGrpSpPr>
            <p:cNvPr id="973" name="Google Shape;973;p39"/>
            <p:cNvGrpSpPr/>
            <p:nvPr/>
          </p:nvGrpSpPr>
          <p:grpSpPr>
            <a:xfrm>
              <a:off x="2704814" y="4097984"/>
              <a:ext cx="1963168" cy="308138"/>
              <a:chOff x="2704814" y="4097984"/>
              <a:chExt cx="1963168" cy="308138"/>
            </a:xfrm>
          </p:grpSpPr>
          <p:sp>
            <p:nvSpPr>
              <p:cNvPr id="974" name="Google Shape;974;p39"/>
              <p:cNvSpPr/>
              <p:nvPr/>
            </p:nvSpPr>
            <p:spPr>
              <a:xfrm>
                <a:off x="2704814" y="4097984"/>
                <a:ext cx="1878024" cy="251376"/>
              </a:xfrm>
              <a:custGeom>
                <a:avLst/>
                <a:gdLst/>
                <a:ahLst/>
                <a:cxnLst/>
                <a:rect l="l" t="t" r="r" b="b"/>
                <a:pathLst>
                  <a:path w="1878024" h="251376" extrusionOk="0">
                    <a:moveTo>
                      <a:pt x="0" y="0"/>
                    </a:moveTo>
                    <a:lnTo>
                      <a:pt x="1008263" y="0"/>
                    </a:lnTo>
                    <a:lnTo>
                      <a:pt x="1008263" y="251376"/>
                    </a:lnTo>
                    <a:lnTo>
                      <a:pt x="1878025" y="251376"/>
                    </a:ln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75" name="Google Shape;975;p39"/>
              <p:cNvSpPr/>
              <p:nvPr/>
            </p:nvSpPr>
            <p:spPr>
              <a:xfrm>
                <a:off x="4554458" y="4292598"/>
                <a:ext cx="113524" cy="113524"/>
              </a:xfrm>
              <a:custGeom>
                <a:avLst/>
                <a:gdLst/>
                <a:ahLst/>
                <a:cxnLst/>
                <a:rect l="l" t="t" r="r" b="b"/>
                <a:pathLst>
                  <a:path w="113524" h="113524" extrusionOk="0">
                    <a:moveTo>
                      <a:pt x="113525" y="56762"/>
                    </a:moveTo>
                    <a:lnTo>
                      <a:pt x="0" y="113525"/>
                    </a:lnTo>
                    <a:lnTo>
                      <a:pt x="28381" y="567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sp>
          <p:nvSpPr>
            <p:cNvPr id="976" name="Google Shape;976;p39"/>
            <p:cNvSpPr/>
            <p:nvPr/>
          </p:nvSpPr>
          <p:spPr>
            <a:xfrm>
              <a:off x="1442581" y="3238439"/>
              <a:ext cx="1297426" cy="1297426"/>
            </a:xfrm>
            <a:custGeom>
              <a:avLst/>
              <a:gdLst/>
              <a:ahLst/>
              <a:cxnLst/>
              <a:rect l="l" t="t" r="r" b="b"/>
              <a:pathLst>
                <a:path w="1297426" h="1297426" extrusionOk="0">
                  <a:moveTo>
                    <a:pt x="1297427" y="648713"/>
                  </a:moveTo>
                  <a:cubicBezTo>
                    <a:pt x="1297427" y="1006988"/>
                    <a:pt x="1006988" y="1297427"/>
                    <a:pt x="648713" y="1297427"/>
                  </a:cubicBezTo>
                  <a:cubicBezTo>
                    <a:pt x="290439" y="1297427"/>
                    <a:pt x="0" y="1006988"/>
                    <a:pt x="0" y="648713"/>
                  </a:cubicBezTo>
                  <a:cubicBezTo>
                    <a:pt x="0" y="290439"/>
                    <a:pt x="290439" y="0"/>
                    <a:pt x="648713" y="0"/>
                  </a:cubicBezTo>
                  <a:cubicBezTo>
                    <a:pt x="1006988" y="0"/>
                    <a:pt x="1297427" y="290439"/>
                    <a:pt x="1297427" y="648713"/>
                  </a:cubicBezTo>
                  <a:close/>
                </a:path>
              </a:pathLst>
            </a:custGeom>
            <a:solidFill>
              <a:srgbClr val="FFFFFF"/>
            </a:solidFill>
            <a:ln w="12150" cap="flat" cmpd="sng">
              <a:solidFill>
                <a:srgbClr val="000000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pic>
          <p:nvPicPr>
            <p:cNvPr id="977" name="Google Shape;977;p3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450689" y="3773627"/>
              <a:ext cx="1264990" cy="275703"/>
            </a:xfrm>
            <a:custGeom>
              <a:avLst/>
              <a:gdLst/>
              <a:ahLst/>
              <a:cxnLst/>
              <a:rect l="l" t="t" r="r" b="b"/>
              <a:pathLst>
                <a:path w="1264990" h="275703" extrusionOk="0">
                  <a:moveTo>
                    <a:pt x="-1" y="-1"/>
                  </a:moveTo>
                  <a:lnTo>
                    <a:pt x="1264990" y="-1"/>
                  </a:lnTo>
                  <a:lnTo>
                    <a:pt x="1264990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78" name="Google Shape;978;p39"/>
            <p:cNvGrpSpPr/>
            <p:nvPr/>
          </p:nvGrpSpPr>
          <p:grpSpPr>
            <a:xfrm>
              <a:off x="8416248" y="1324694"/>
              <a:ext cx="973069" cy="973150"/>
              <a:chOff x="8416248" y="1324694"/>
              <a:chExt cx="973069" cy="973150"/>
            </a:xfrm>
          </p:grpSpPr>
          <p:sp>
            <p:nvSpPr>
              <p:cNvPr id="979" name="Google Shape;979;p39"/>
              <p:cNvSpPr/>
              <p:nvPr/>
            </p:nvSpPr>
            <p:spPr>
              <a:xfrm>
                <a:off x="8416248" y="1324694"/>
                <a:ext cx="973069" cy="973150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973150" extrusionOk="0">
                    <a:moveTo>
                      <a:pt x="0" y="129783"/>
                    </a:moveTo>
                    <a:cubicBezTo>
                      <a:pt x="0" y="-43261"/>
                      <a:pt x="973070" y="-43261"/>
                      <a:pt x="973070" y="129783"/>
                    </a:cubicBezTo>
                    <a:lnTo>
                      <a:pt x="973070" y="843368"/>
                    </a:lnTo>
                    <a:cubicBezTo>
                      <a:pt x="973070" y="1016412"/>
                      <a:pt x="0" y="1016412"/>
                      <a:pt x="0" y="84336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80" name="Google Shape;980;p39"/>
              <p:cNvSpPr/>
              <p:nvPr/>
            </p:nvSpPr>
            <p:spPr>
              <a:xfrm>
                <a:off x="8416248" y="1454477"/>
                <a:ext cx="973069" cy="227049"/>
              </a:xfrm>
              <a:custGeom>
                <a:avLst/>
                <a:gdLst/>
                <a:ahLst/>
                <a:cxnLst/>
                <a:rect l="l" t="t" r="r" b="b"/>
                <a:pathLst>
                  <a:path w="973069" h="227049" extrusionOk="0">
                    <a:moveTo>
                      <a:pt x="0" y="0"/>
                    </a:moveTo>
                    <a:cubicBezTo>
                      <a:pt x="0" y="129743"/>
                      <a:pt x="973070" y="129743"/>
                      <a:pt x="973070" y="0"/>
                    </a:cubicBezTo>
                    <a:moveTo>
                      <a:pt x="0" y="64871"/>
                    </a:moveTo>
                    <a:cubicBezTo>
                      <a:pt x="0" y="194614"/>
                      <a:pt x="973070" y="194614"/>
                      <a:pt x="973070" y="64871"/>
                    </a:cubicBezTo>
                    <a:moveTo>
                      <a:pt x="0" y="129743"/>
                    </a:moveTo>
                    <a:cubicBezTo>
                      <a:pt x="0" y="259485"/>
                      <a:pt x="973070" y="259485"/>
                      <a:pt x="973070" y="129743"/>
                    </a:cubicBezTo>
                  </a:path>
                </a:pathLst>
              </a:custGeom>
              <a:noFill/>
              <a:ln w="12150" cap="flat" cmpd="sng">
                <a:solidFill>
                  <a:srgbClr val="000000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  <p:pic>
          <p:nvPicPr>
            <p:cNvPr id="981" name="Google Shape;981;p3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8424357" y="1859923"/>
              <a:ext cx="940634" cy="275703"/>
            </a:xfrm>
            <a:custGeom>
              <a:avLst/>
              <a:gdLst/>
              <a:ahLst/>
              <a:cxnLst/>
              <a:rect l="l" t="t" r="r" b="b"/>
              <a:pathLst>
                <a:path w="940634" h="275703" extrusionOk="0">
                  <a:moveTo>
                    <a:pt x="-1" y="-1"/>
                  </a:moveTo>
                  <a:lnTo>
                    <a:pt x="940634" y="-1"/>
                  </a:lnTo>
                  <a:lnTo>
                    <a:pt x="940634" y="275703"/>
                  </a:lnTo>
                  <a:lnTo>
                    <a:pt x="-1" y="275703"/>
                  </a:lnTo>
                  <a:close/>
                </a:path>
              </a:pathLst>
            </a:custGeom>
            <a:noFill/>
            <a:ln>
              <a:noFill/>
            </a:ln>
          </p:spPr>
        </p:pic>
        <p:grpSp>
          <p:nvGrpSpPr>
            <p:cNvPr id="982" name="Google Shape;982;p39"/>
            <p:cNvGrpSpPr/>
            <p:nvPr/>
          </p:nvGrpSpPr>
          <p:grpSpPr>
            <a:xfrm>
              <a:off x="10905685" y="5557588"/>
              <a:ext cx="859545" cy="875763"/>
              <a:chOff x="10905685" y="5557588"/>
              <a:chExt cx="859545" cy="875763"/>
            </a:xfrm>
          </p:grpSpPr>
          <p:sp>
            <p:nvSpPr>
              <p:cNvPr id="983" name="Google Shape;983;p39"/>
              <p:cNvSpPr/>
              <p:nvPr/>
            </p:nvSpPr>
            <p:spPr>
              <a:xfrm>
                <a:off x="10905685" y="5557588"/>
                <a:ext cx="859545" cy="875762"/>
              </a:xfrm>
              <a:custGeom>
                <a:avLst/>
                <a:gdLst/>
                <a:ahLst/>
                <a:cxnLst/>
                <a:rect l="l" t="t" r="r" b="b"/>
                <a:pathLst>
                  <a:path w="859545" h="875762" extrusionOk="0">
                    <a:moveTo>
                      <a:pt x="0" y="0"/>
                    </a:moveTo>
                    <a:lnTo>
                      <a:pt x="859545" y="0"/>
                    </a:lnTo>
                    <a:lnTo>
                      <a:pt x="859545" y="875763"/>
                    </a:lnTo>
                    <a:lnTo>
                      <a:pt x="0" y="875763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984" name="Google Shape;984;p39"/>
              <p:cNvSpPr/>
              <p:nvPr/>
            </p:nvSpPr>
            <p:spPr>
              <a:xfrm>
                <a:off x="10907943" y="5560117"/>
                <a:ext cx="856811" cy="873234"/>
              </a:xfrm>
              <a:custGeom>
                <a:avLst/>
                <a:gdLst/>
                <a:ahLst/>
                <a:cxnLst/>
                <a:rect l="l" t="t" r="r" b="b"/>
                <a:pathLst>
                  <a:path w="856811" h="873234" extrusionOk="0">
                    <a:moveTo>
                      <a:pt x="532283" y="766521"/>
                    </a:moveTo>
                    <a:cubicBezTo>
                      <a:pt x="550284" y="773657"/>
                      <a:pt x="569421" y="776738"/>
                      <a:pt x="588720" y="775441"/>
                    </a:cubicBezTo>
                    <a:cubicBezTo>
                      <a:pt x="609479" y="777873"/>
                      <a:pt x="630400" y="770251"/>
                      <a:pt x="646618" y="754520"/>
                    </a:cubicBezTo>
                    <a:cubicBezTo>
                      <a:pt x="661863" y="736518"/>
                      <a:pt x="664295" y="711218"/>
                      <a:pt x="653105" y="690621"/>
                    </a:cubicBezTo>
                    <a:cubicBezTo>
                      <a:pt x="644023" y="677810"/>
                      <a:pt x="630076" y="669214"/>
                      <a:pt x="614507" y="667106"/>
                    </a:cubicBezTo>
                    <a:cubicBezTo>
                      <a:pt x="632346" y="663538"/>
                      <a:pt x="646618" y="650077"/>
                      <a:pt x="651483" y="632399"/>
                    </a:cubicBezTo>
                    <a:cubicBezTo>
                      <a:pt x="656025" y="617479"/>
                      <a:pt x="652943" y="601261"/>
                      <a:pt x="643374" y="588773"/>
                    </a:cubicBezTo>
                    <a:cubicBezTo>
                      <a:pt x="629913" y="572718"/>
                      <a:pt x="609479" y="564285"/>
                      <a:pt x="588720" y="566231"/>
                    </a:cubicBezTo>
                    <a:cubicBezTo>
                      <a:pt x="571529" y="566068"/>
                      <a:pt x="554663" y="569312"/>
                      <a:pt x="538769" y="575799"/>
                    </a:cubicBezTo>
                    <a:lnTo>
                      <a:pt x="538769" y="613911"/>
                    </a:lnTo>
                    <a:cubicBezTo>
                      <a:pt x="548662" y="606613"/>
                      <a:pt x="560339" y="602396"/>
                      <a:pt x="572665" y="601748"/>
                    </a:cubicBezTo>
                    <a:cubicBezTo>
                      <a:pt x="580124" y="600126"/>
                      <a:pt x="588072" y="601099"/>
                      <a:pt x="594721" y="604343"/>
                    </a:cubicBezTo>
                    <a:cubicBezTo>
                      <a:pt x="601370" y="607748"/>
                      <a:pt x="606236" y="613262"/>
                      <a:pt x="608020" y="619587"/>
                    </a:cubicBezTo>
                    <a:cubicBezTo>
                      <a:pt x="610453" y="625912"/>
                      <a:pt x="609479" y="632886"/>
                      <a:pt x="605424" y="638725"/>
                    </a:cubicBezTo>
                    <a:cubicBezTo>
                      <a:pt x="601532" y="644401"/>
                      <a:pt x="594883" y="648617"/>
                      <a:pt x="587099" y="650239"/>
                    </a:cubicBezTo>
                    <a:cubicBezTo>
                      <a:pt x="575422" y="652347"/>
                      <a:pt x="563421" y="652996"/>
                      <a:pt x="551743" y="651861"/>
                    </a:cubicBezTo>
                    <a:lnTo>
                      <a:pt x="551743" y="687378"/>
                    </a:lnTo>
                    <a:cubicBezTo>
                      <a:pt x="565042" y="685756"/>
                      <a:pt x="578665" y="686405"/>
                      <a:pt x="591964" y="689000"/>
                    </a:cubicBezTo>
                    <a:cubicBezTo>
                      <a:pt x="603478" y="691432"/>
                      <a:pt x="612722" y="700190"/>
                      <a:pt x="616129" y="711705"/>
                    </a:cubicBezTo>
                    <a:cubicBezTo>
                      <a:pt x="615155" y="728896"/>
                      <a:pt x="601046" y="742356"/>
                      <a:pt x="583855" y="742356"/>
                    </a:cubicBezTo>
                    <a:cubicBezTo>
                      <a:pt x="565691" y="742519"/>
                      <a:pt x="547851" y="737329"/>
                      <a:pt x="532283" y="727760"/>
                    </a:cubicBezTo>
                    <a:close/>
                    <a:moveTo>
                      <a:pt x="445354" y="501521"/>
                    </a:moveTo>
                    <a:cubicBezTo>
                      <a:pt x="444544" y="481736"/>
                      <a:pt x="458167" y="464220"/>
                      <a:pt x="477629" y="460328"/>
                    </a:cubicBezTo>
                    <a:lnTo>
                      <a:pt x="820635" y="460328"/>
                    </a:lnTo>
                    <a:cubicBezTo>
                      <a:pt x="841557" y="462437"/>
                      <a:pt x="857288" y="480438"/>
                      <a:pt x="856801" y="501521"/>
                    </a:cubicBezTo>
                    <a:lnTo>
                      <a:pt x="856801" y="840961"/>
                    </a:lnTo>
                    <a:cubicBezTo>
                      <a:pt x="853720" y="857503"/>
                      <a:pt x="840421" y="870477"/>
                      <a:pt x="823717" y="873234"/>
                    </a:cubicBezTo>
                    <a:lnTo>
                      <a:pt x="480871" y="873234"/>
                    </a:lnTo>
                    <a:cubicBezTo>
                      <a:pt x="460438" y="870802"/>
                      <a:pt x="445193" y="853448"/>
                      <a:pt x="445354" y="832852"/>
                    </a:cubicBezTo>
                    <a:close/>
                    <a:moveTo>
                      <a:pt x="683271" y="659970"/>
                    </a:moveTo>
                    <a:lnTo>
                      <a:pt x="695272" y="660132"/>
                    </a:lnTo>
                    <a:lnTo>
                      <a:pt x="695434" y="631750"/>
                    </a:lnTo>
                    <a:cubicBezTo>
                      <a:pt x="695272" y="628831"/>
                      <a:pt x="696731" y="617966"/>
                      <a:pt x="705002" y="615695"/>
                    </a:cubicBezTo>
                    <a:cubicBezTo>
                      <a:pt x="708083" y="615208"/>
                      <a:pt x="712300" y="614722"/>
                      <a:pt x="714571" y="616344"/>
                    </a:cubicBezTo>
                    <a:lnTo>
                      <a:pt x="714733" y="605316"/>
                    </a:lnTo>
                    <a:cubicBezTo>
                      <a:pt x="711489" y="603045"/>
                      <a:pt x="704516" y="604505"/>
                      <a:pt x="701272" y="607424"/>
                    </a:cubicBezTo>
                    <a:cubicBezTo>
                      <a:pt x="698191" y="610343"/>
                      <a:pt x="697218" y="612127"/>
                      <a:pt x="695434" y="616020"/>
                    </a:cubicBezTo>
                    <a:lnTo>
                      <a:pt x="695272" y="605478"/>
                    </a:lnTo>
                    <a:lnTo>
                      <a:pt x="683433" y="605478"/>
                    </a:lnTo>
                    <a:close/>
                    <a:moveTo>
                      <a:pt x="759332" y="658834"/>
                    </a:moveTo>
                    <a:lnTo>
                      <a:pt x="772631" y="658997"/>
                    </a:lnTo>
                    <a:lnTo>
                      <a:pt x="772792" y="577421"/>
                    </a:lnTo>
                    <a:lnTo>
                      <a:pt x="760629" y="577421"/>
                    </a:lnTo>
                    <a:lnTo>
                      <a:pt x="760629" y="611478"/>
                    </a:lnTo>
                    <a:cubicBezTo>
                      <a:pt x="754142" y="600775"/>
                      <a:pt x="742465" y="602396"/>
                      <a:pt x="736141" y="604667"/>
                    </a:cubicBezTo>
                    <a:cubicBezTo>
                      <a:pt x="725761" y="609370"/>
                      <a:pt x="719111" y="619749"/>
                      <a:pt x="719598" y="635643"/>
                    </a:cubicBezTo>
                    <a:cubicBezTo>
                      <a:pt x="721057" y="648780"/>
                      <a:pt x="726897" y="657375"/>
                      <a:pt x="735492" y="659321"/>
                    </a:cubicBezTo>
                    <a:cubicBezTo>
                      <a:pt x="744573" y="661105"/>
                      <a:pt x="753980" y="659645"/>
                      <a:pt x="759170" y="649266"/>
                    </a:cubicBezTo>
                    <a:close/>
                    <a:moveTo>
                      <a:pt x="759170" y="636616"/>
                    </a:moveTo>
                    <a:lnTo>
                      <a:pt x="759170" y="626561"/>
                    </a:lnTo>
                    <a:cubicBezTo>
                      <a:pt x="758845" y="620561"/>
                      <a:pt x="756088" y="614722"/>
                      <a:pt x="746357" y="613911"/>
                    </a:cubicBezTo>
                    <a:cubicBezTo>
                      <a:pt x="742790" y="614560"/>
                      <a:pt x="732248" y="612776"/>
                      <a:pt x="731762" y="632886"/>
                    </a:cubicBezTo>
                    <a:cubicBezTo>
                      <a:pt x="730951" y="645212"/>
                      <a:pt x="738248" y="654456"/>
                      <a:pt x="749601" y="650726"/>
                    </a:cubicBezTo>
                    <a:cubicBezTo>
                      <a:pt x="754305" y="648942"/>
                      <a:pt x="757386" y="642941"/>
                      <a:pt x="759170" y="636616"/>
                    </a:cubicBezTo>
                    <a:close/>
                    <a:moveTo>
                      <a:pt x="577368" y="424325"/>
                    </a:moveTo>
                    <a:lnTo>
                      <a:pt x="669322" y="424162"/>
                    </a:lnTo>
                    <a:cubicBezTo>
                      <a:pt x="672729" y="392537"/>
                      <a:pt x="672080" y="360264"/>
                      <a:pt x="668349" y="327666"/>
                    </a:cubicBezTo>
                    <a:lnTo>
                      <a:pt x="749277" y="294257"/>
                    </a:lnTo>
                    <a:cubicBezTo>
                      <a:pt x="761602" y="286960"/>
                      <a:pt x="761927" y="278526"/>
                      <a:pt x="760305" y="270093"/>
                    </a:cubicBezTo>
                    <a:lnTo>
                      <a:pt x="727870" y="192248"/>
                    </a:lnTo>
                    <a:cubicBezTo>
                      <a:pt x="724301" y="184139"/>
                      <a:pt x="711652" y="177327"/>
                      <a:pt x="700785" y="182193"/>
                    </a:cubicBezTo>
                    <a:lnTo>
                      <a:pt x="622129" y="216088"/>
                    </a:lnTo>
                    <a:cubicBezTo>
                      <a:pt x="598938" y="189653"/>
                      <a:pt x="574124" y="164353"/>
                      <a:pt x="546716" y="140675"/>
                    </a:cubicBezTo>
                    <a:lnTo>
                      <a:pt x="580287" y="58612"/>
                    </a:lnTo>
                    <a:cubicBezTo>
                      <a:pt x="583044" y="51315"/>
                      <a:pt x="579801" y="39638"/>
                      <a:pt x="569259" y="33961"/>
                    </a:cubicBezTo>
                    <a:lnTo>
                      <a:pt x="492224" y="1688"/>
                    </a:lnTo>
                    <a:cubicBezTo>
                      <a:pt x="482331" y="-1880"/>
                      <a:pt x="471141" y="3634"/>
                      <a:pt x="467573" y="11581"/>
                    </a:cubicBezTo>
                    <a:lnTo>
                      <a:pt x="434164" y="93805"/>
                    </a:lnTo>
                    <a:cubicBezTo>
                      <a:pt x="406756" y="86345"/>
                      <a:pt x="370428" y="85210"/>
                      <a:pt x="325181" y="91535"/>
                    </a:cubicBezTo>
                    <a:lnTo>
                      <a:pt x="292907" y="11257"/>
                    </a:lnTo>
                    <a:cubicBezTo>
                      <a:pt x="289663" y="3634"/>
                      <a:pt x="278960" y="-2529"/>
                      <a:pt x="267931" y="1039"/>
                    </a:cubicBezTo>
                    <a:lnTo>
                      <a:pt x="191546" y="32826"/>
                    </a:lnTo>
                    <a:cubicBezTo>
                      <a:pt x="176949" y="39151"/>
                      <a:pt x="179382" y="56017"/>
                      <a:pt x="181814" y="61694"/>
                    </a:cubicBezTo>
                    <a:lnTo>
                      <a:pt x="213439" y="139702"/>
                    </a:lnTo>
                    <a:cubicBezTo>
                      <a:pt x="189113" y="160785"/>
                      <a:pt x="164300" y="184463"/>
                      <a:pt x="138513" y="214952"/>
                    </a:cubicBezTo>
                    <a:lnTo>
                      <a:pt x="57424" y="181057"/>
                    </a:lnTo>
                    <a:cubicBezTo>
                      <a:pt x="49640" y="179111"/>
                      <a:pt x="41369" y="179760"/>
                      <a:pt x="32611" y="192572"/>
                    </a:cubicBezTo>
                    <a:lnTo>
                      <a:pt x="1310" y="267660"/>
                    </a:lnTo>
                    <a:cubicBezTo>
                      <a:pt x="-2258" y="279986"/>
                      <a:pt x="1635" y="288582"/>
                      <a:pt x="10879" y="294420"/>
                    </a:cubicBezTo>
                    <a:lnTo>
                      <a:pt x="93914" y="328315"/>
                    </a:lnTo>
                    <a:cubicBezTo>
                      <a:pt x="85805" y="367238"/>
                      <a:pt x="87914" y="401944"/>
                      <a:pt x="92779" y="435515"/>
                    </a:cubicBezTo>
                    <a:lnTo>
                      <a:pt x="12663" y="468924"/>
                    </a:lnTo>
                    <a:cubicBezTo>
                      <a:pt x="-1609" y="474924"/>
                      <a:pt x="-636" y="486764"/>
                      <a:pt x="986" y="495359"/>
                    </a:cubicBezTo>
                    <a:lnTo>
                      <a:pt x="33260" y="572880"/>
                    </a:lnTo>
                    <a:cubicBezTo>
                      <a:pt x="42179" y="584719"/>
                      <a:pt x="50775" y="585044"/>
                      <a:pt x="59046" y="581637"/>
                    </a:cubicBezTo>
                    <a:lnTo>
                      <a:pt x="139649" y="548229"/>
                    </a:lnTo>
                    <a:cubicBezTo>
                      <a:pt x="161381" y="576610"/>
                      <a:pt x="187004" y="601099"/>
                      <a:pt x="214250" y="623642"/>
                    </a:cubicBezTo>
                    <a:lnTo>
                      <a:pt x="180031" y="706353"/>
                    </a:lnTo>
                    <a:cubicBezTo>
                      <a:pt x="177274" y="719327"/>
                      <a:pt x="183761" y="725490"/>
                      <a:pt x="191383" y="730679"/>
                    </a:cubicBezTo>
                    <a:lnTo>
                      <a:pt x="265661" y="761980"/>
                    </a:lnTo>
                    <a:cubicBezTo>
                      <a:pt x="276040" y="766196"/>
                      <a:pt x="285284" y="764250"/>
                      <a:pt x="293393" y="751600"/>
                    </a:cubicBezTo>
                    <a:lnTo>
                      <a:pt x="326964" y="669376"/>
                    </a:lnTo>
                    <a:cubicBezTo>
                      <a:pt x="347724" y="676188"/>
                      <a:pt x="375780" y="677971"/>
                      <a:pt x="410487" y="674728"/>
                    </a:cubicBezTo>
                    <a:lnTo>
                      <a:pt x="410487" y="581962"/>
                    </a:lnTo>
                    <a:cubicBezTo>
                      <a:pt x="400918" y="583422"/>
                      <a:pt x="391025" y="584232"/>
                      <a:pt x="380322" y="584232"/>
                    </a:cubicBezTo>
                    <a:cubicBezTo>
                      <a:pt x="268904" y="584232"/>
                      <a:pt x="178572" y="493737"/>
                      <a:pt x="178572" y="381672"/>
                    </a:cubicBezTo>
                    <a:cubicBezTo>
                      <a:pt x="178572" y="269444"/>
                      <a:pt x="268418" y="178462"/>
                      <a:pt x="379672" y="178462"/>
                    </a:cubicBezTo>
                    <a:cubicBezTo>
                      <a:pt x="491089" y="178462"/>
                      <a:pt x="581909" y="269444"/>
                      <a:pt x="581909" y="381672"/>
                    </a:cubicBezTo>
                    <a:cubicBezTo>
                      <a:pt x="582395" y="394808"/>
                      <a:pt x="579963" y="412161"/>
                      <a:pt x="577530" y="424325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</p:grpSp>
      </p:grpSp>
      <p:sp>
        <p:nvSpPr>
          <p:cNvPr id="985" name="Google Shape;985;p39"/>
          <p:cNvSpPr txBox="1">
            <a:spLocks noGrp="1"/>
          </p:cNvSpPr>
          <p:nvPr>
            <p:ph type="title"/>
          </p:nvPr>
        </p:nvSpPr>
        <p:spPr>
          <a:xfrm>
            <a:off x="83295" y="219926"/>
            <a:ext cx="36069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"/>
              <a:t>CASCADE SCENARIO</a:t>
            </a:r>
            <a:br>
              <a:rPr lang="en"/>
            </a:br>
            <a:r>
              <a:rPr lang="en"/>
              <a:t>AFTER CIRCUIT BREAKER</a:t>
            </a:r>
            <a:endParaRPr/>
          </a:p>
        </p:txBody>
      </p:sp>
      <p:sp>
        <p:nvSpPr>
          <p:cNvPr id="986" name="Google Shape;986;p39"/>
          <p:cNvSpPr/>
          <p:nvPr/>
        </p:nvSpPr>
        <p:spPr>
          <a:xfrm>
            <a:off x="7664874" y="1196174"/>
            <a:ext cx="786000" cy="413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rgbClr val="2B4B4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Cache</a:t>
            </a:r>
            <a:endParaRPr sz="1100"/>
          </a:p>
        </p:txBody>
      </p:sp>
      <p:pic>
        <p:nvPicPr>
          <p:cNvPr id="987" name="Google Shape;987;p39" descr="Close with solid fill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941690" y="901914"/>
            <a:ext cx="240335" cy="240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8" name="Google Shape;988;p39"/>
          <p:cNvCxnSpPr>
            <a:endCxn id="986" idx="0"/>
          </p:cNvCxnSpPr>
          <p:nvPr/>
        </p:nvCxnSpPr>
        <p:spPr>
          <a:xfrm>
            <a:off x="5557974" y="723974"/>
            <a:ext cx="2499900" cy="472200"/>
          </a:xfrm>
          <a:prstGeom prst="curvedConnector2">
            <a:avLst/>
          </a:prstGeom>
          <a:noFill/>
          <a:ln w="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40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you need to do </a:t>
            </a:r>
            <a:r>
              <a:rPr lang="en">
                <a:solidFill>
                  <a:schemeClr val="accent5"/>
                </a:solidFill>
              </a:rPr>
              <a:t>Resiliency Testing?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41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41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One of the key features of microservices is reliability.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a system to be reliable, each component microservice should be reliable as well. Reliability is often measured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Fault Tolerance, Fault Detection, Defensive Strategy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42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comes from </a:t>
            </a:r>
            <a:r>
              <a:rPr lang="en">
                <a:solidFill>
                  <a:schemeClr val="accent5"/>
                </a:solidFill>
              </a:rPr>
              <a:t>Resilience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Google Shape;10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43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43"/>
          <p:cNvSpPr txBox="1"/>
          <p:nvPr/>
        </p:nvSpPr>
        <p:spPr>
          <a:xfrm>
            <a:off x="2821950" y="632550"/>
            <a:ext cx="3500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The Bane of Reliability</a:t>
            </a:r>
            <a:endParaRPr sz="22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13" name="Google Shape;1013;p43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432900" cy="33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hardware failures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individual hosts, host configuration, data centers, physical network, OS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communication breakage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network connectivity failure, inadequate firewall configuration, DNS errors, messaging failure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dependencies failure</a:t>
            </a:r>
            <a:b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timeouts, no backwards compatibility, internal component failure, external dependencies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service practices</a:t>
            </a:r>
            <a:b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poorly designed system, other issues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44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44"/>
          <p:cNvSpPr txBox="1"/>
          <p:nvPr/>
        </p:nvSpPr>
        <p:spPr>
          <a:xfrm>
            <a:off x="2821950" y="632550"/>
            <a:ext cx="35001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The Fix for Reliability</a:t>
            </a:r>
            <a:endParaRPr sz="22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1" name="Google Shape;1021;p44"/>
          <p:cNvSpPr txBox="1">
            <a:spLocks noGrp="1"/>
          </p:cNvSpPr>
          <p:nvPr>
            <p:ph type="body" idx="4294967295"/>
          </p:nvPr>
        </p:nvSpPr>
        <p:spPr>
          <a:xfrm>
            <a:off x="2855550" y="1529875"/>
            <a:ext cx="3432900" cy="28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Retries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Caching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Graceful Degradation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Timeouts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Deadlines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Circuit Breakers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Service Health Checks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Rate Limits</a:t>
            </a:r>
            <a:endParaRPr sz="14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5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8110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</a:t>
            </a:r>
            <a:r>
              <a:rPr lang="en">
                <a:solidFill>
                  <a:schemeClr val="accent5"/>
                </a:solidFill>
              </a:rPr>
              <a:t>Resiliency Testing</a:t>
            </a:r>
            <a:br>
              <a:rPr lang="en">
                <a:solidFill>
                  <a:schemeClr val="accent5"/>
                </a:solidFill>
              </a:rPr>
            </a:br>
            <a:endParaRPr sz="1200" b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Reduce Downtime</a:t>
            </a:r>
            <a:r>
              <a:rPr lang="en" sz="3000"/>
              <a:t> and Minimize Disruptions</a:t>
            </a:r>
            <a:endParaRPr sz="3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Enhance </a:t>
            </a:r>
            <a:r>
              <a:rPr lang="en" sz="3000">
                <a:solidFill>
                  <a:schemeClr val="accent2"/>
                </a:solidFill>
              </a:rPr>
              <a:t>System Availability</a:t>
            </a:r>
            <a:endParaRPr sz="30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Identify</a:t>
            </a:r>
            <a:r>
              <a:rPr lang="en" sz="3000"/>
              <a:t> and Address </a:t>
            </a:r>
            <a:r>
              <a:rPr lang="en" sz="3000">
                <a:solidFill>
                  <a:schemeClr val="accent2"/>
                </a:solidFill>
              </a:rPr>
              <a:t>Vulnerabilities</a:t>
            </a:r>
            <a:endParaRPr sz="30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Improve </a:t>
            </a:r>
            <a:r>
              <a:rPr lang="en" sz="3000">
                <a:solidFill>
                  <a:schemeClr val="accent2"/>
                </a:solidFill>
              </a:rPr>
              <a:t>System Stability</a:t>
            </a:r>
            <a:endParaRPr sz="3000">
              <a:solidFill>
                <a:schemeClr val="accent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2"/>
                </a:solidFill>
              </a:rPr>
              <a:t>Build Confidence</a:t>
            </a:r>
            <a:r>
              <a:rPr lang="en" sz="3000"/>
              <a:t> in System Reliability</a:t>
            </a:r>
            <a:endParaRPr sz="100" b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6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316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you need to know to do </a:t>
            </a:r>
            <a:r>
              <a:rPr lang="en">
                <a:solidFill>
                  <a:schemeClr val="accent5"/>
                </a:solidFill>
              </a:rPr>
              <a:t>Resiliency Testing?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032" name="Google Shape;1032;p46"/>
          <p:cNvSpPr/>
          <p:nvPr/>
        </p:nvSpPr>
        <p:spPr>
          <a:xfrm>
            <a:off x="371775" y="24461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46"/>
          <p:cNvSpPr/>
          <p:nvPr/>
        </p:nvSpPr>
        <p:spPr>
          <a:xfrm>
            <a:off x="3210432" y="24461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46"/>
          <p:cNvSpPr/>
          <p:nvPr/>
        </p:nvSpPr>
        <p:spPr>
          <a:xfrm>
            <a:off x="6049089" y="24461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6"/>
          <p:cNvSpPr txBox="1">
            <a:spLocks noGrp="1"/>
          </p:cNvSpPr>
          <p:nvPr>
            <p:ph type="title"/>
          </p:nvPr>
        </p:nvSpPr>
        <p:spPr>
          <a:xfrm>
            <a:off x="6125275" y="25191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A way to execute the scenarios</a:t>
            </a:r>
            <a:endParaRPr sz="1400" b="0">
              <a:solidFill>
                <a:schemeClr val="lt1"/>
              </a:solidFill>
            </a:endParaRPr>
          </a:p>
        </p:txBody>
      </p:sp>
      <p:sp>
        <p:nvSpPr>
          <p:cNvPr id="1036" name="Google Shape;1036;p46"/>
          <p:cNvSpPr txBox="1">
            <a:spLocks noGrp="1"/>
          </p:cNvSpPr>
          <p:nvPr>
            <p:ph type="title"/>
          </p:nvPr>
        </p:nvSpPr>
        <p:spPr>
          <a:xfrm>
            <a:off x="447975" y="25191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System Architecture Diagram for the Application or Microservice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037" name="Google Shape;1037;p46"/>
          <p:cNvSpPr txBox="1">
            <a:spLocks noGrp="1"/>
          </p:cNvSpPr>
          <p:nvPr>
            <p:ph type="title"/>
          </p:nvPr>
        </p:nvSpPr>
        <p:spPr>
          <a:xfrm>
            <a:off x="3286625" y="25191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100"/>
              <a:t>List of Scenarios for each of the dependencies</a:t>
            </a:r>
            <a:endParaRPr sz="1400"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47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dk2"/>
                </a:solidFill>
              </a:rPr>
              <a:t>This is an example microservices based system, based on a ecommerce application </a:t>
            </a:r>
            <a:endParaRPr sz="2400" b="0">
              <a:solidFill>
                <a:schemeClr val="dk2"/>
              </a:solidFill>
            </a:endParaRPr>
          </a:p>
        </p:txBody>
      </p:sp>
      <p:pic>
        <p:nvPicPr>
          <p:cNvPr id="1043" name="Google Shape;10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0700" y="-78225"/>
            <a:ext cx="4882700" cy="5317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48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Scenarios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49" name="Google Shape;10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025" y="0"/>
            <a:ext cx="6507599" cy="468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9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Scenarios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055" name="Google Shape;105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401" y="227100"/>
            <a:ext cx="7115224" cy="445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50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0"/>
          </a:p>
          <a:p>
            <a:pPr marL="0" lvl="0" indent="0" algn="l" rtl="0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One good way to get started with </a:t>
            </a:r>
            <a:r>
              <a:rPr lang="en">
                <a:solidFill>
                  <a:schemeClr val="accent5"/>
                </a:solidFill>
              </a:rPr>
              <a:t>Resilience Testing</a:t>
            </a:r>
            <a:r>
              <a:rPr lang="en"/>
              <a:t> is to use </a:t>
            </a:r>
            <a:r>
              <a:rPr lang="en">
                <a:solidFill>
                  <a:schemeClr val="accent2"/>
                </a:solidFill>
              </a:rPr>
              <a:t>Fault Injection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8685"/>
            <a:ext cx="9144000" cy="329339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1"/>
          <p:cNvSpPr txBox="1"/>
          <p:nvPr/>
        </p:nvSpPr>
        <p:spPr>
          <a:xfrm>
            <a:off x="172875" y="409775"/>
            <a:ext cx="833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</a:rPr>
              <a:t>AWS Fault Injection Service</a:t>
            </a:r>
            <a:endParaRPr sz="3600" b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0"/>
          </a:p>
          <a:p>
            <a:pPr marL="0" lvl="0" indent="0" algn="l" rtl="0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Another good way is to use </a:t>
            </a:r>
            <a:r>
              <a:rPr lang="en">
                <a:solidFill>
                  <a:schemeClr val="accent2"/>
                </a:solidFill>
              </a:rPr>
              <a:t>toxiproxy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5" y="1080138"/>
            <a:ext cx="8839200" cy="2983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75" y="163537"/>
            <a:ext cx="8935850" cy="481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818376"/>
            <a:ext cx="8991601" cy="3506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l="3075" t="2956" r="3150" b="3471"/>
          <a:stretch/>
        </p:blipFill>
        <p:spPr>
          <a:xfrm>
            <a:off x="2006000" y="0"/>
            <a:ext cx="5154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6FC2472-D9C3-A149-0F4B-3B6A8D842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268"/>
            <a:ext cx="9144000" cy="490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9160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6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Tools</a:t>
            </a:r>
            <a:endParaRPr/>
          </a:p>
        </p:txBody>
      </p:sp>
      <p:sp>
        <p:nvSpPr>
          <p:cNvPr id="1092" name="Google Shape;1092;p56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56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56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5" name="Google Shape;109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02125"/>
            <a:ext cx="3218426" cy="32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363" y="2808900"/>
            <a:ext cx="1495447" cy="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2275" y="2030238"/>
            <a:ext cx="21431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57"/>
          <p:cNvSpPr txBox="1">
            <a:spLocks noGrp="1"/>
          </p:cNvSpPr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leads to </a:t>
            </a:r>
            <a:r>
              <a:rPr lang="en">
                <a:solidFill>
                  <a:schemeClr val="accent5"/>
                </a:solidFill>
              </a:rPr>
              <a:t>Failure</a:t>
            </a:r>
            <a:r>
              <a:rPr lang="en"/>
              <a:t>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Failure leads to </a:t>
            </a:r>
            <a:r>
              <a:rPr lang="en">
                <a:solidFill>
                  <a:schemeClr val="accent2"/>
                </a:solidFill>
              </a:rPr>
              <a:t>Understanding.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5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C23B798-BB09-D8BA-9C19-564CFD6AE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507" y="261257"/>
            <a:ext cx="4620986" cy="462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59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dk1"/>
        </a:solidFill>
        <a:effectLst/>
      </p:bgPr>
    </p:bg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50" y="285250"/>
            <a:ext cx="8070453" cy="48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59" descr="Piece of duct tape sticking a note to the slide"/>
          <p:cNvPicPr preferRelativeResize="0"/>
          <p:nvPr/>
        </p:nvPicPr>
        <p:blipFill rotWithShape="1">
          <a:blip r:embed="rId5">
            <a:alphaModFix/>
          </a:blip>
          <a:srcRect l="9244" t="5926" r="2118" b="10011"/>
          <a:stretch/>
        </p:blipFill>
        <p:spPr>
          <a:xfrm rot="154828">
            <a:off x="3447575" y="103076"/>
            <a:ext cx="2072000" cy="73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639" y="171775"/>
            <a:ext cx="72547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6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100">
                <a:solidFill>
                  <a:schemeClr val="dk1"/>
                </a:solidFill>
              </a:rPr>
              <a:t>What changed between 2 &amp; 3?</a:t>
            </a:r>
            <a:endParaRPr sz="1900"/>
          </a:p>
        </p:txBody>
      </p:sp>
      <p:sp>
        <p:nvSpPr>
          <p:cNvPr id="1125" name="Google Shape;1125;p61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Added redundancies in Hardware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Strengthened landing legs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Improved Targeting Algorithm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Optimized limits imposed on hardware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Developed new sensors to add redundancy to telemetry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chemeClr val="accent2"/>
              </a:solidFill>
            </a:endParaRPr>
          </a:p>
        </p:txBody>
      </p:sp>
      <p:sp>
        <p:nvSpPr>
          <p:cNvPr id="1126" name="Google Shape;1126;p61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Extensive testing of permutations &amp; combinations of wrong parameters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Sensor testing using IAF Planes &amp; helicopters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3"/>
                </a:solidFill>
              </a:rPr>
              <a:t>Software simulation of millions of combinations of inputs to ensure edge cases are not missed</a:t>
            </a:r>
            <a:endParaRPr b="1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725" y="0"/>
            <a:ext cx="79165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t="21111" b="18293"/>
          <a:stretch/>
        </p:blipFill>
        <p:spPr>
          <a:xfrm>
            <a:off x="327774" y="0"/>
            <a:ext cx="84884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413147" y="415134"/>
            <a:ext cx="8306400" cy="13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Bell MT"/>
              <a:buNone/>
            </a:pPr>
            <a:r>
              <a:rPr lang="en" sz="3000"/>
              <a:t>Impact of Failures</a:t>
            </a:r>
            <a:endParaRPr sz="3000"/>
          </a:p>
        </p:txBody>
      </p:sp>
      <p:grpSp>
        <p:nvGrpSpPr>
          <p:cNvPr id="137" name="Google Shape;137;p22"/>
          <p:cNvGrpSpPr/>
          <p:nvPr/>
        </p:nvGrpSpPr>
        <p:grpSpPr>
          <a:xfrm>
            <a:off x="469317" y="1720833"/>
            <a:ext cx="8197031" cy="2497500"/>
            <a:chOff x="86006" y="224918"/>
            <a:chExt cx="10929375" cy="3330000"/>
          </a:xfrm>
        </p:grpSpPr>
        <p:sp>
          <p:nvSpPr>
            <p:cNvPr id="138" name="Google Shape;138;p22"/>
            <p:cNvSpPr/>
            <p:nvPr/>
          </p:nvSpPr>
          <p:spPr>
            <a:xfrm>
              <a:off x="722193" y="224918"/>
              <a:ext cx="1990200" cy="1990200"/>
            </a:xfrm>
            <a:prstGeom prst="ellipse">
              <a:avLst/>
            </a:prstGeom>
            <a:solidFill>
              <a:srgbClr val="B0397D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2"/>
            <p:cNvSpPr/>
            <p:nvPr/>
          </p:nvSpPr>
          <p:spPr>
            <a:xfrm>
              <a:off x="1146318" y="649043"/>
              <a:ext cx="1141800" cy="11418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2"/>
            <p:cNvSpPr/>
            <p:nvPr/>
          </p:nvSpPr>
          <p:spPr>
            <a:xfrm>
              <a:off x="86006" y="2834918"/>
              <a:ext cx="326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2"/>
            <p:cNvSpPr txBox="1"/>
            <p:nvPr/>
          </p:nvSpPr>
          <p:spPr>
            <a:xfrm>
              <a:off x="86006" y="2834918"/>
              <a:ext cx="326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venir"/>
                <a:buNone/>
              </a:pPr>
              <a:r>
                <a:rPr lang="en" sz="1900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OPERATIONAL DISRUPTIONS</a:t>
              </a:r>
              <a:endParaRPr sz="1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4555631" y="224918"/>
              <a:ext cx="1990200" cy="1990200"/>
            </a:xfrm>
            <a:prstGeom prst="ellipse">
              <a:avLst/>
            </a:prstGeom>
            <a:solidFill>
              <a:srgbClr val="C24CBF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4979756" y="649043"/>
              <a:ext cx="1141800" cy="114180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3919443" y="2834918"/>
              <a:ext cx="326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2"/>
            <p:cNvSpPr txBox="1"/>
            <p:nvPr/>
          </p:nvSpPr>
          <p:spPr>
            <a:xfrm>
              <a:off x="3919443" y="2834918"/>
              <a:ext cx="326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venir"/>
                <a:buNone/>
              </a:pPr>
              <a:r>
                <a:rPr lang="en" sz="1900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REPUTATIONAL DAMAGE</a:t>
              </a:r>
              <a:endParaRPr sz="1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8389069" y="224918"/>
              <a:ext cx="1990200" cy="1990200"/>
            </a:xfrm>
            <a:prstGeom prst="ellipse">
              <a:avLst/>
            </a:prstGeom>
            <a:solidFill>
              <a:srgbClr val="8139B0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8813194" y="649043"/>
              <a:ext cx="1141800" cy="114180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7752881" y="2834918"/>
              <a:ext cx="326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2"/>
            <p:cNvSpPr txBox="1"/>
            <p:nvPr/>
          </p:nvSpPr>
          <p:spPr>
            <a:xfrm>
              <a:off x="7752881" y="2834918"/>
              <a:ext cx="3262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Avenir"/>
                <a:buNone/>
              </a:pPr>
              <a:r>
                <a:rPr lang="en" sz="1900" cap="none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MONETARY DAMAGES</a:t>
              </a:r>
              <a:endParaRPr sz="19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Resilience</a:t>
            </a:r>
            <a:endParaRPr sz="2400"/>
          </a:p>
        </p:txBody>
      </p:sp>
      <p:sp>
        <p:nvSpPr>
          <p:cNvPr id="155" name="Google Shape;155;p23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72975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the capacity to withstand or to recover quickly from difficulties; toughness.</a:t>
            </a:r>
            <a:endParaRPr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7245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Resilience (the sw definition)</a:t>
            </a:r>
            <a:endParaRPr sz="2400"/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 idx="4294967295"/>
          </p:nvPr>
        </p:nvSpPr>
        <p:spPr>
          <a:xfrm>
            <a:off x="535775" y="1480150"/>
            <a:ext cx="78006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</a:rPr>
              <a:t>Software resilience is the ability of software to withstand unexpected events and continue to function as intended.</a:t>
            </a:r>
            <a:endParaRPr sz="360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E9E9E">
            <a:alpha val="0"/>
          </a:srgbClr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r="990"/>
          <a:stretch/>
        </p:blipFill>
        <p:spPr>
          <a:xfrm>
            <a:off x="0" y="241300"/>
            <a:ext cx="3044825" cy="4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525" y="241312"/>
            <a:ext cx="5752475" cy="4660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629</Words>
  <Application>Microsoft Office PowerPoint</Application>
  <PresentationFormat>On-screen Show (16:9)</PresentationFormat>
  <Paragraphs>103</Paragraphs>
  <Slides>48</Slides>
  <Notes>46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Bell MT</vt:lpstr>
      <vt:lpstr>Avenir</vt:lpstr>
      <vt:lpstr>Raleway</vt:lpstr>
      <vt:lpstr>Lato</vt:lpstr>
      <vt:lpstr>Swiss</vt:lpstr>
      <vt:lpstr>Understanding Resilience Testing</vt:lpstr>
      <vt:lpstr>Recognise This?</vt:lpstr>
      <vt:lpstr>PowerPoint Presentation</vt:lpstr>
      <vt:lpstr>PowerPoint Presentation</vt:lpstr>
      <vt:lpstr>PowerPoint Presentation</vt:lpstr>
      <vt:lpstr>Impact of Failures</vt:lpstr>
      <vt:lpstr>Resilience</vt:lpstr>
      <vt:lpstr>Resilience (the sw definition)</vt:lpstr>
      <vt:lpstr>PowerPoint Presentation</vt:lpstr>
      <vt:lpstr>Typical Microservices Architecture</vt:lpstr>
      <vt:lpstr>REAL WORLD MICROSERVICE GRAPH</vt:lpstr>
      <vt:lpstr>CASCADE SCENARIO</vt:lpstr>
      <vt:lpstr>CASCADE SCENARIO</vt:lpstr>
      <vt:lpstr>CASCADE SCENARIO</vt:lpstr>
      <vt:lpstr>CASCADE SCENARIO</vt:lpstr>
      <vt:lpstr>CASCADE SCENARIO</vt:lpstr>
      <vt:lpstr>CASCADE SCENARIO</vt:lpstr>
      <vt:lpstr>CASCADE SCENARIO</vt:lpstr>
      <vt:lpstr>CASCADE SCENARIO</vt:lpstr>
      <vt:lpstr>A SOLUTION</vt:lpstr>
      <vt:lpstr>PowerPoint Presentation</vt:lpstr>
      <vt:lpstr>CASCADE SCENARIO AFTER CIRCUIT BREAKER</vt:lpstr>
      <vt:lpstr>CASCADE SCENARIO AFTER CIRCUIT BREAKER</vt:lpstr>
      <vt:lpstr>Why do you need to do Resiliency Testing?</vt:lpstr>
      <vt:lpstr>PowerPoint Presentation</vt:lpstr>
      <vt:lpstr>Reliability comes from Resilience</vt:lpstr>
      <vt:lpstr>PowerPoint Presentation</vt:lpstr>
      <vt:lpstr>PowerPoint Presentation</vt:lpstr>
      <vt:lpstr>Purpose of Resiliency Testing  Reduce Downtime and Minimize Disruptions Enhance System Availability Identify and Address Vulnerabilities Improve System Stability Build Confidence in System Reliability</vt:lpstr>
      <vt:lpstr>What do you need to know to do Resiliency Testing?</vt:lpstr>
      <vt:lpstr>This is an example microservices based system, based on a ecommerce application </vt:lpstr>
      <vt:lpstr>PowerPoint Presentation</vt:lpstr>
      <vt:lpstr>PowerPoint Presentation</vt:lpstr>
      <vt:lpstr> One good way to get started with Resilience Testing is to use Fault Injection.</vt:lpstr>
      <vt:lpstr>PowerPoint Presentation</vt:lpstr>
      <vt:lpstr> Another good way is to use toxiproxy.</vt:lpstr>
      <vt:lpstr>PowerPoint Presentation</vt:lpstr>
      <vt:lpstr>PowerPoint Presentation</vt:lpstr>
      <vt:lpstr>PowerPoint Presentation</vt:lpstr>
      <vt:lpstr>PowerPoint Presentation</vt:lpstr>
      <vt:lpstr>Other Tools</vt:lpstr>
      <vt:lpstr>Testing leads to Failure, Failure leads to Understanding.</vt:lpstr>
      <vt:lpstr>Thank You!</vt:lpstr>
      <vt:lpstr>PowerPoint Presentation</vt:lpstr>
      <vt:lpstr>PowerPoint Presentation</vt:lpstr>
      <vt:lpstr>PowerPoint Presentation</vt:lpstr>
      <vt:lpstr>What changed between 2 &amp; 3?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Mithun Kotian</cp:lastModifiedBy>
  <cp:revision>2</cp:revision>
  <dcterms:modified xsi:type="dcterms:W3CDTF">2025-09-20T09:19:44Z</dcterms:modified>
</cp:coreProperties>
</file>